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73" r:id="rId1"/>
    <p:sldMasterId id="2147488509" r:id="rId2"/>
    <p:sldMasterId id="2147488695" r:id="rId3"/>
    <p:sldMasterId id="2147488768" r:id="rId4"/>
    <p:sldMasterId id="2147488780" r:id="rId5"/>
    <p:sldMasterId id="2147488808" r:id="rId6"/>
  </p:sldMasterIdLst>
  <p:notesMasterIdLst>
    <p:notesMasterId r:id="rId40"/>
  </p:notesMasterIdLst>
  <p:sldIdLst>
    <p:sldId id="1280" r:id="rId7"/>
    <p:sldId id="1298" r:id="rId8"/>
    <p:sldId id="1282" r:id="rId9"/>
    <p:sldId id="351" r:id="rId10"/>
    <p:sldId id="1284" r:id="rId11"/>
    <p:sldId id="1097" r:id="rId12"/>
    <p:sldId id="1098" r:id="rId13"/>
    <p:sldId id="1304" r:id="rId14"/>
    <p:sldId id="1305" r:id="rId15"/>
    <p:sldId id="1292" r:id="rId16"/>
    <p:sldId id="1310" r:id="rId17"/>
    <p:sldId id="1311" r:id="rId18"/>
    <p:sldId id="1312" r:id="rId19"/>
    <p:sldId id="1314" r:id="rId20"/>
    <p:sldId id="1059" r:id="rId21"/>
    <p:sldId id="1205" r:id="rId22"/>
    <p:sldId id="1315" r:id="rId23"/>
    <p:sldId id="1209" r:id="rId24"/>
    <p:sldId id="1207" r:id="rId25"/>
    <p:sldId id="1211" r:id="rId26"/>
    <p:sldId id="1317" r:id="rId27"/>
    <p:sldId id="1319" r:id="rId28"/>
    <p:sldId id="1266" r:id="rId29"/>
    <p:sldId id="1322" r:id="rId30"/>
    <p:sldId id="1162" r:id="rId31"/>
    <p:sldId id="1325" r:id="rId32"/>
    <p:sldId id="1326" r:id="rId33"/>
    <p:sldId id="316" r:id="rId34"/>
    <p:sldId id="1318" r:id="rId35"/>
    <p:sldId id="1321" r:id="rId36"/>
    <p:sldId id="1316" r:id="rId37"/>
    <p:sldId id="1323" r:id="rId38"/>
    <p:sldId id="352" r:id="rId39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EAEEF6"/>
    <a:srgbClr val="E9EBFF"/>
    <a:srgbClr val="29527B"/>
    <a:srgbClr val="C5CCE5"/>
    <a:srgbClr val="B8C0E2"/>
    <a:srgbClr val="B0B9DE"/>
    <a:srgbClr val="DCE0F0"/>
    <a:srgbClr val="C1C8E5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97" autoAdjust="0"/>
    <p:restoredTop sz="94724" autoAdjust="0"/>
  </p:normalViewPr>
  <p:slideViewPr>
    <p:cSldViewPr>
      <p:cViewPr varScale="1">
        <p:scale>
          <a:sx n="104" d="100"/>
          <a:sy n="104" d="100"/>
        </p:scale>
        <p:origin x="2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8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 dirty="0"/>
              <a:t>No clinical PTP assessment </a:t>
            </a:r>
          </a:p>
          <a:p>
            <a:pPr>
              <a:defRPr sz="1800"/>
            </a:pPr>
            <a:r>
              <a:rPr lang="en-US" sz="1800" baseline="0" dirty="0"/>
              <a:t> + no D-dimer</a:t>
            </a:r>
            <a:endParaRPr lang="en-US" sz="1800" dirty="0"/>
          </a:p>
        </c:rich>
      </c:tx>
      <c:layout>
        <c:manualLayout>
          <c:xMode val="edge"/>
          <c:yMode val="edge"/>
          <c:x val="0.17837916897506925"/>
          <c:y val="2.3943794299554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8D42DA">
                  <a:alpha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3-48C1-894A-39C0F1854F4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3-48C1-894A-39C0F1854F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</c:f>
              <c:strCache>
                <c:ptCount val="1"/>
                <c:pt idx="0">
                  <c:v>Imaging in all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13-48C1-894A-39C0F1854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After imaging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72-4A1C-8163-21EDAED30393}"/>
              </c:ext>
            </c:extLst>
          </c:dPt>
          <c:dPt>
            <c:idx val="1"/>
            <c:bubble3D val="0"/>
            <c:spPr>
              <a:solidFill>
                <a:srgbClr val="8D42DA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CE72-4A1C-8163-21EDAED3039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72-4A1C-8163-21EDAED3039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72-4A1C-8163-21EDAED303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Confirmed PE</c:v>
                </c:pt>
                <c:pt idx="1">
                  <c:v>Negative thoracic imaging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72-4A1C-8163-21EDAED3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5">
                  <a:alpha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9-4B2B-A1C9-EABFC25CC233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9-4B2B-A1C9-EABFC25CC2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</c:f>
              <c:strCache>
                <c:ptCount val="1"/>
                <c:pt idx="0">
                  <c:v>Clinical suspicion of PE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49-4B2B-A1C9-EABFC25CC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8D42DA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ED-4936-840A-3F788C9EEB1B}"/>
              </c:ext>
            </c:extLst>
          </c:dPt>
          <c:dPt>
            <c:idx val="1"/>
            <c:bubble3D val="0"/>
            <c:spPr>
              <a:solidFill>
                <a:srgbClr val="92D05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ED-4936-840A-3F788C9EEB1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ED-4936-840A-3F788C9EE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Positive -dimer or high PTP</c:v>
                </c:pt>
                <c:pt idx="1">
                  <c:v>Non-high PTP and negative age-adjusted D-dimer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ED-4936-840A-3F788C9EE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146621603794207"/>
          <c:w val="1"/>
          <c:h val="0.15950449757535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After</a:t>
            </a:r>
            <a:r>
              <a:rPr lang="en-US" sz="1800" b="1" baseline="0" dirty="0"/>
              <a:t> full diagnostic workup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2-43B8-BD0B-A238C5F19333}"/>
              </c:ext>
            </c:extLst>
          </c:dPt>
          <c:dPt>
            <c:idx val="1"/>
            <c:bubble3D val="0"/>
            <c:spPr>
              <a:solidFill>
                <a:srgbClr val="8D42DA">
                  <a:alpha val="70000"/>
                </a:srgbClr>
              </a:solidFill>
              <a:ln w="19050">
                <a:solidFill>
                  <a:schemeClr val="lt1"/>
                </a:solidFill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A22-43B8-BD0B-A238C5F19333}"/>
              </c:ext>
            </c:extLst>
          </c:dPt>
          <c:dPt>
            <c:idx val="2"/>
            <c:bubble3D val="0"/>
            <c:spPr>
              <a:solidFill>
                <a:srgbClr val="92D050">
                  <a:alpha val="6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22-43B8-BD0B-A238C5F1933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22-43B8-BD0B-A238C5F1933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22-43B8-BD0B-A238C5F1933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22-43B8-BD0B-A238C5F19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Confirmed PE</c:v>
                </c:pt>
                <c:pt idx="1">
                  <c:v>Negative thoracic imaging</c:v>
                </c:pt>
                <c:pt idx="2">
                  <c:v>Negative D-dimer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20</c:v>
                </c:pt>
                <c:pt idx="1">
                  <c:v>45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2-43B8-BD0B-A238C5F1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25310703393716"/>
          <c:y val="0.75691965688327301"/>
          <c:w val="0.69358377640200408"/>
          <c:h val="0.12877530068675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5">
                  <a:alpha val="7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E7-49E1-AB9E-85FD0CEA62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E7-49E1-AB9E-85FD0CEA62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</c:f>
              <c:strCache>
                <c:ptCount val="1"/>
                <c:pt idx="0">
                  <c:v>Clinical suspicion of PE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E7-49E1-AB9E-85FD0CEA62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BF48ED-7033-9C48-AB7D-698C0B527E01}" type="doc">
      <dgm:prSet loTypeId="urn:microsoft.com/office/officeart/2005/8/layout/hierarchy6" loCatId="hierarchy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3787C8CC-471B-6B4B-99A9-61B5F2780053}">
      <dgm:prSet phldrT="[Texte]" custT="1"/>
      <dgm:spPr/>
      <dgm:t>
        <a:bodyPr/>
        <a:lstStyle/>
        <a:p>
          <a:r>
            <a:rPr lang="fr-FR" sz="2400" b="1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Clinical</a:t>
          </a:r>
          <a:r>
            <a:rPr lang="fr-F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2400" b="1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probability</a:t>
          </a:r>
          <a:endParaRPr lang="fr-FR" sz="2400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87E66A-38DD-174E-80F5-2D497D2B7424}" type="parTrans" cxnId="{0BC431FD-2AD1-8241-95B8-6A6BFCDB1EE4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E4752F-B54F-8A41-AD4B-23EB22224A67}" type="sibTrans" cxnId="{0BC431FD-2AD1-8241-95B8-6A6BFCDB1EE4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455B9-DB75-E843-B11C-9FE7F961588B}">
      <dgm:prSet phldrT="[Texte]" custT="1"/>
      <dgm:spPr/>
      <dgm:t>
        <a:bodyPr/>
        <a:lstStyle/>
        <a:p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Low-intermediate</a:t>
          </a:r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unlikely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D136E0-0973-FB4C-BB59-54A7A4D421CB}" type="parTrans" cxnId="{6B888010-2F66-2044-9A5A-6DC1B84D959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AD673D-178E-6E40-BDA3-DADA97B119A3}" type="sibTrans" cxnId="{6B888010-2F66-2044-9A5A-6DC1B84D959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31A41-34FD-B84D-BCBF-661AB8F49972}">
      <dgm:prSet phldrT="[Texte]"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High / </a:t>
          </a:r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likely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2FA602-2E2F-9045-914C-6F358F93386E}" type="parTrans" cxnId="{07732FA7-87FE-E443-A7DE-2503138F3FB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F10F41-D09B-CD43-BE25-05CE511E7D21}" type="sibTrans" cxnId="{07732FA7-87FE-E443-A7DE-2503138F3FB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5F9AF4-78CE-7F42-AA90-F90C9FAC8DC6}">
      <dgm:prSet custT="1"/>
      <dgm:spPr/>
      <dgm:t>
        <a:bodyPr/>
        <a:lstStyle/>
        <a:p>
          <a:r>
            <a:rPr lang="fr-F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D-dimer</a:t>
          </a:r>
        </a:p>
      </dgm:t>
    </dgm:pt>
    <dgm:pt modelId="{086D8577-AB10-5F49-A53D-4A9AED5171E4}" type="parTrans" cxnId="{251C6EAC-7726-964B-92CA-E405171A83EA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8E9D12-2082-004B-8C3A-00201550222A}" type="sibTrans" cxnId="{251C6EAC-7726-964B-92CA-E405171A83EA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BE2DEF-46F4-BF4E-B225-E02C7EF34194}">
      <dgm:prSet custT="1"/>
      <dgm:spPr/>
      <dgm:t>
        <a:bodyPr/>
        <a:lstStyle/>
        <a:p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Negative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A291B-31DB-534C-A577-97732301E70D}" type="parTrans" cxnId="{2CC2B3E1-A222-FC4B-9FDC-D440572A35EF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A5DC9D-9E7C-8141-9DA6-9394CD7E3DD8}" type="sibTrans" cxnId="{2CC2B3E1-A222-FC4B-9FDC-D440572A35EF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16F368-F03B-F649-9F53-39F823E9533E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</a:p>
      </dgm:t>
    </dgm:pt>
    <dgm:pt modelId="{88815DAA-F8A4-CC45-9BD1-7D9B3D213E84}" type="parTrans" cxnId="{AA1BBC18-0EF6-B14D-9BB5-0C1DB145D2F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19C119-7610-DB4E-A031-29784ACE380A}" type="sibTrans" cxnId="{AA1BBC18-0EF6-B14D-9BB5-0C1DB145D2F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F4BD8E-848A-C24D-9BC0-B4C5DC7D4F26}">
      <dgm:prSet custT="1"/>
      <dgm:spPr/>
      <dgm:t>
        <a:bodyPr/>
        <a:lstStyle/>
        <a:p>
          <a:r>
            <a:rPr lang="fr-F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Investigations</a:t>
          </a:r>
        </a:p>
      </dgm:t>
    </dgm:pt>
    <dgm:pt modelId="{C512A5BE-ADCE-2241-BA12-DE2762AB9C26}" type="parTrans" cxnId="{98E56C44-4BC4-9A4A-87DC-B1AFBA902DB5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752F09-D6B1-D94E-99AA-F928BDA7C206}" type="sibTrans" cxnId="{98E56C44-4BC4-9A4A-87DC-B1AFBA902DB5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E85A33-5ACF-284A-BE1E-CA8F084ED0B3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STOP</a:t>
          </a:r>
        </a:p>
      </dgm:t>
    </dgm:pt>
    <dgm:pt modelId="{011C6A19-B748-E747-857F-07B2CB4F06A2}" type="parTrans" cxnId="{BCADE8B3-9117-0242-A883-BC3AFCEE471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F18C27-FD29-E64F-8B85-DDDC04D5D11F}" type="sibTrans" cxnId="{BCADE8B3-9117-0242-A883-BC3AFCEE471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76907A-800A-B742-BD78-274445245108}" type="pres">
      <dgm:prSet presAssocID="{33BF48ED-7033-9C48-AB7D-698C0B527E0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B6A8E7-A324-BA48-B752-2DBA0987BD28}" type="pres">
      <dgm:prSet presAssocID="{33BF48ED-7033-9C48-AB7D-698C0B527E01}" presName="hierFlow" presStyleCnt="0"/>
      <dgm:spPr/>
    </dgm:pt>
    <dgm:pt modelId="{38A3F116-6106-7944-B0D8-40CEBDCC6140}" type="pres">
      <dgm:prSet presAssocID="{33BF48ED-7033-9C48-AB7D-698C0B527E0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729C0C-2D8C-3742-A5D8-CEA280188436}" type="pres">
      <dgm:prSet presAssocID="{3787C8CC-471B-6B4B-99A9-61B5F2780053}" presName="Name14" presStyleCnt="0"/>
      <dgm:spPr/>
    </dgm:pt>
    <dgm:pt modelId="{85E40FF9-8D94-7247-9456-EB2C18E14276}" type="pres">
      <dgm:prSet presAssocID="{3787C8CC-471B-6B4B-99A9-61B5F2780053}" presName="level1Shape" presStyleLbl="node0" presStyleIdx="0" presStyleCnt="1" custScaleX="170127" custLinFactNeighborX="56642">
        <dgm:presLayoutVars>
          <dgm:chPref val="3"/>
        </dgm:presLayoutVars>
      </dgm:prSet>
      <dgm:spPr/>
    </dgm:pt>
    <dgm:pt modelId="{3DFB44F7-9ED3-CD41-81AD-5EE2A8C02F79}" type="pres">
      <dgm:prSet presAssocID="{3787C8CC-471B-6B4B-99A9-61B5F2780053}" presName="hierChild2" presStyleCnt="0"/>
      <dgm:spPr/>
    </dgm:pt>
    <dgm:pt modelId="{AE8D011D-A3CC-8744-B9A5-3CF2D818BB81}" type="pres">
      <dgm:prSet presAssocID="{A7D136E0-0973-FB4C-BB59-54A7A4D421CB}" presName="Name19" presStyleLbl="parChTrans1D2" presStyleIdx="0" presStyleCnt="2"/>
      <dgm:spPr/>
    </dgm:pt>
    <dgm:pt modelId="{C4D525B7-DC82-6843-8EAC-EBF3B0186CB5}" type="pres">
      <dgm:prSet presAssocID="{DC4455B9-DB75-E843-B11C-9FE7F961588B}" presName="Name21" presStyleCnt="0"/>
      <dgm:spPr/>
    </dgm:pt>
    <dgm:pt modelId="{045DE320-EF5E-BE49-8CDC-191199BE3DCB}" type="pres">
      <dgm:prSet presAssocID="{DC4455B9-DB75-E843-B11C-9FE7F961588B}" presName="level2Shape" presStyleLbl="node2" presStyleIdx="0" presStyleCnt="2" custScaleX="239794"/>
      <dgm:spPr/>
    </dgm:pt>
    <dgm:pt modelId="{0090E35B-6CE5-7C4A-93F6-5664CE10DA1D}" type="pres">
      <dgm:prSet presAssocID="{DC4455B9-DB75-E843-B11C-9FE7F961588B}" presName="hierChild3" presStyleCnt="0"/>
      <dgm:spPr/>
    </dgm:pt>
    <dgm:pt modelId="{973CC8C9-C6C5-D640-A475-44D694C31937}" type="pres">
      <dgm:prSet presAssocID="{086D8577-AB10-5F49-A53D-4A9AED5171E4}" presName="Name19" presStyleLbl="parChTrans1D3" presStyleIdx="0" presStyleCnt="1"/>
      <dgm:spPr/>
    </dgm:pt>
    <dgm:pt modelId="{A1023F62-632E-6D42-81D2-72FA4B0F92E8}" type="pres">
      <dgm:prSet presAssocID="{F15F9AF4-78CE-7F42-AA90-F90C9FAC8DC6}" presName="Name21" presStyleCnt="0"/>
      <dgm:spPr/>
    </dgm:pt>
    <dgm:pt modelId="{EECFC04D-14D7-E843-9E77-7C833F4ABE59}" type="pres">
      <dgm:prSet presAssocID="{F15F9AF4-78CE-7F42-AA90-F90C9FAC8DC6}" presName="level2Shape" presStyleLbl="node3" presStyleIdx="0" presStyleCnt="1" custScaleX="162881"/>
      <dgm:spPr/>
    </dgm:pt>
    <dgm:pt modelId="{9A282F56-B080-1844-B3E1-775CB9BC760B}" type="pres">
      <dgm:prSet presAssocID="{F15F9AF4-78CE-7F42-AA90-F90C9FAC8DC6}" presName="hierChild3" presStyleCnt="0"/>
      <dgm:spPr/>
    </dgm:pt>
    <dgm:pt modelId="{98C27D9B-B57A-584F-A17D-09CC6204154D}" type="pres">
      <dgm:prSet presAssocID="{FEFA291B-31DB-534C-A577-97732301E70D}" presName="Name19" presStyleLbl="parChTrans1D4" presStyleIdx="0" presStyleCnt="4"/>
      <dgm:spPr/>
    </dgm:pt>
    <dgm:pt modelId="{3ED1853B-5517-5047-AD00-7A78C60EE95E}" type="pres">
      <dgm:prSet presAssocID="{76BE2DEF-46F4-BF4E-B225-E02C7EF34194}" presName="Name21" presStyleCnt="0"/>
      <dgm:spPr/>
    </dgm:pt>
    <dgm:pt modelId="{949763D5-18CE-F046-8870-E40E389DFA45}" type="pres">
      <dgm:prSet presAssocID="{76BE2DEF-46F4-BF4E-B225-E02C7EF34194}" presName="level2Shape" presStyleLbl="node4" presStyleIdx="0" presStyleCnt="4" custScaleX="127489" custLinFactNeighborX="38656"/>
      <dgm:spPr/>
    </dgm:pt>
    <dgm:pt modelId="{26D926C4-B810-0144-9B1F-3EB042FDED37}" type="pres">
      <dgm:prSet presAssocID="{76BE2DEF-46F4-BF4E-B225-E02C7EF34194}" presName="hierChild3" presStyleCnt="0"/>
      <dgm:spPr/>
    </dgm:pt>
    <dgm:pt modelId="{6BA9781B-3EA0-9441-88B5-9F205FD68862}" type="pres">
      <dgm:prSet presAssocID="{011C6A19-B748-E747-857F-07B2CB4F06A2}" presName="Name19" presStyleLbl="parChTrans1D4" presStyleIdx="1" presStyleCnt="4"/>
      <dgm:spPr/>
    </dgm:pt>
    <dgm:pt modelId="{84429466-1FE6-D346-B289-05E8B299AAB5}" type="pres">
      <dgm:prSet presAssocID="{16E85A33-5ACF-284A-BE1E-CA8F084ED0B3}" presName="Name21" presStyleCnt="0"/>
      <dgm:spPr/>
    </dgm:pt>
    <dgm:pt modelId="{ADF01792-0538-B042-8113-D72F52212B65}" type="pres">
      <dgm:prSet presAssocID="{16E85A33-5ACF-284A-BE1E-CA8F084ED0B3}" presName="level2Shape" presStyleLbl="node4" presStyleIdx="1" presStyleCnt="4" custLinFactNeighborX="38656"/>
      <dgm:spPr/>
    </dgm:pt>
    <dgm:pt modelId="{6A427A5E-ECC2-A64E-B0F2-24D41824AC6C}" type="pres">
      <dgm:prSet presAssocID="{16E85A33-5ACF-284A-BE1E-CA8F084ED0B3}" presName="hierChild3" presStyleCnt="0"/>
      <dgm:spPr/>
    </dgm:pt>
    <dgm:pt modelId="{72FB7CC7-1806-1844-BB18-C266E7CC6394}" type="pres">
      <dgm:prSet presAssocID="{88815DAA-F8A4-CC45-9BD1-7D9B3D213E84}" presName="Name19" presStyleLbl="parChTrans1D4" presStyleIdx="2" presStyleCnt="4"/>
      <dgm:spPr/>
    </dgm:pt>
    <dgm:pt modelId="{38F67E51-1CF6-BB4A-92A8-B97679ACA9BF}" type="pres">
      <dgm:prSet presAssocID="{4616F368-F03B-F649-9F53-39F823E9533E}" presName="Name21" presStyleCnt="0"/>
      <dgm:spPr/>
    </dgm:pt>
    <dgm:pt modelId="{BD7FD783-7D6C-8D41-8F57-36F0E50EFD12}" type="pres">
      <dgm:prSet presAssocID="{4616F368-F03B-F649-9F53-39F823E9533E}" presName="level2Shape" presStyleLbl="node4" presStyleIdx="2" presStyleCnt="4" custScaleX="130913" custLinFactNeighborX="11077" custLinFactNeighborY="121"/>
      <dgm:spPr/>
    </dgm:pt>
    <dgm:pt modelId="{07D9D7BA-7443-F845-8C1E-EC534F097390}" type="pres">
      <dgm:prSet presAssocID="{4616F368-F03B-F649-9F53-39F823E9533E}" presName="hierChild3" presStyleCnt="0"/>
      <dgm:spPr/>
    </dgm:pt>
    <dgm:pt modelId="{B12C23B4-D3BA-6E48-9868-A35205788EBA}" type="pres">
      <dgm:prSet presAssocID="{C512A5BE-ADCE-2241-BA12-DE2762AB9C26}" presName="Name19" presStyleLbl="parChTrans1D4" presStyleIdx="3" presStyleCnt="4"/>
      <dgm:spPr/>
    </dgm:pt>
    <dgm:pt modelId="{08AFF8B7-61F8-8E4E-891B-348837F96A63}" type="pres">
      <dgm:prSet presAssocID="{7CF4BD8E-848A-C24D-9BC0-B4C5DC7D4F26}" presName="Name21" presStyleCnt="0"/>
      <dgm:spPr/>
    </dgm:pt>
    <dgm:pt modelId="{4AFFF847-E57D-C54A-9501-879CEE13C0E1}" type="pres">
      <dgm:prSet presAssocID="{7CF4BD8E-848A-C24D-9BC0-B4C5DC7D4F26}" presName="level2Shape" presStyleLbl="node4" presStyleIdx="3" presStyleCnt="4" custScaleX="172937" custLinFactX="100000" custLinFactNeighborX="117653" custLinFactNeighborY="-4657"/>
      <dgm:spPr/>
    </dgm:pt>
    <dgm:pt modelId="{3290D48E-DBD4-8248-BC44-2275A0B47B66}" type="pres">
      <dgm:prSet presAssocID="{7CF4BD8E-848A-C24D-9BC0-B4C5DC7D4F26}" presName="hierChild3" presStyleCnt="0"/>
      <dgm:spPr/>
    </dgm:pt>
    <dgm:pt modelId="{5753D54B-421D-DE45-B500-AE0427C208C0}" type="pres">
      <dgm:prSet presAssocID="{AA2FA602-2E2F-9045-914C-6F358F93386E}" presName="Name19" presStyleLbl="parChTrans1D2" presStyleIdx="1" presStyleCnt="2"/>
      <dgm:spPr/>
    </dgm:pt>
    <dgm:pt modelId="{EF7B6AA2-CC30-7042-BEE0-EB6D21DDFF10}" type="pres">
      <dgm:prSet presAssocID="{54031A41-34FD-B84D-BCBF-661AB8F49972}" presName="Name21" presStyleCnt="0"/>
      <dgm:spPr/>
    </dgm:pt>
    <dgm:pt modelId="{89007DD4-C93E-3243-AF68-55232059B75E}" type="pres">
      <dgm:prSet presAssocID="{54031A41-34FD-B84D-BCBF-661AB8F49972}" presName="level2Shape" presStyleLbl="node2" presStyleIdx="1" presStyleCnt="2" custScaleX="141679" custLinFactX="80740" custLinFactNeighborX="100000"/>
      <dgm:spPr/>
    </dgm:pt>
    <dgm:pt modelId="{B0651C5B-7453-4844-B540-CDD21F58F2BC}" type="pres">
      <dgm:prSet presAssocID="{54031A41-34FD-B84D-BCBF-661AB8F49972}" presName="hierChild3" presStyleCnt="0"/>
      <dgm:spPr/>
    </dgm:pt>
    <dgm:pt modelId="{3DD8AA63-BCEC-4E43-BB9C-94DEF704DEC2}" type="pres">
      <dgm:prSet presAssocID="{33BF48ED-7033-9C48-AB7D-698C0B527E01}" presName="bgShapesFlow" presStyleCnt="0"/>
      <dgm:spPr/>
    </dgm:pt>
  </dgm:ptLst>
  <dgm:cxnLst>
    <dgm:cxn modelId="{6E192306-A6F4-439E-86C2-DC3DB0732480}" type="presOf" srcId="{3787C8CC-471B-6B4B-99A9-61B5F2780053}" destId="{85E40FF9-8D94-7247-9456-EB2C18E14276}" srcOrd="0" destOrd="0" presId="urn:microsoft.com/office/officeart/2005/8/layout/hierarchy6"/>
    <dgm:cxn modelId="{00311C0F-C9A6-44E7-B5EB-954EE8197F9E}" type="presOf" srcId="{086D8577-AB10-5F49-A53D-4A9AED5171E4}" destId="{973CC8C9-C6C5-D640-A475-44D694C31937}" srcOrd="0" destOrd="0" presId="urn:microsoft.com/office/officeart/2005/8/layout/hierarchy6"/>
    <dgm:cxn modelId="{6B888010-2F66-2044-9A5A-6DC1B84D9598}" srcId="{3787C8CC-471B-6B4B-99A9-61B5F2780053}" destId="{DC4455B9-DB75-E843-B11C-9FE7F961588B}" srcOrd="0" destOrd="0" parTransId="{A7D136E0-0973-FB4C-BB59-54A7A4D421CB}" sibTransId="{9EAD673D-178E-6E40-BDA3-DADA97B119A3}"/>
    <dgm:cxn modelId="{AA1BBC18-0EF6-B14D-9BB5-0C1DB145D2F8}" srcId="{F15F9AF4-78CE-7F42-AA90-F90C9FAC8DC6}" destId="{4616F368-F03B-F649-9F53-39F823E9533E}" srcOrd="1" destOrd="0" parTransId="{88815DAA-F8A4-CC45-9BD1-7D9B3D213E84}" sibTransId="{3119C119-7610-DB4E-A031-29784ACE380A}"/>
    <dgm:cxn modelId="{5C4A8219-9E18-4F6B-9B30-0D684062B998}" type="presOf" srcId="{4616F368-F03B-F649-9F53-39F823E9533E}" destId="{BD7FD783-7D6C-8D41-8F57-36F0E50EFD12}" srcOrd="0" destOrd="0" presId="urn:microsoft.com/office/officeart/2005/8/layout/hierarchy6"/>
    <dgm:cxn modelId="{7406651B-143F-4373-BEE4-C679187016B8}" type="presOf" srcId="{F15F9AF4-78CE-7F42-AA90-F90C9FAC8DC6}" destId="{EECFC04D-14D7-E843-9E77-7C833F4ABE59}" srcOrd="0" destOrd="0" presId="urn:microsoft.com/office/officeart/2005/8/layout/hierarchy6"/>
    <dgm:cxn modelId="{9D6DED40-B071-4385-BD73-BABA456F92E5}" type="presOf" srcId="{C512A5BE-ADCE-2241-BA12-DE2762AB9C26}" destId="{B12C23B4-D3BA-6E48-9868-A35205788EBA}" srcOrd="0" destOrd="0" presId="urn:microsoft.com/office/officeart/2005/8/layout/hierarchy6"/>
    <dgm:cxn modelId="{C40CAE41-27F3-468F-B011-05CE0BEB50C3}" type="presOf" srcId="{7CF4BD8E-848A-C24D-9BC0-B4C5DC7D4F26}" destId="{4AFFF847-E57D-C54A-9501-879CEE13C0E1}" srcOrd="0" destOrd="0" presId="urn:microsoft.com/office/officeart/2005/8/layout/hierarchy6"/>
    <dgm:cxn modelId="{98E56C44-4BC4-9A4A-87DC-B1AFBA902DB5}" srcId="{4616F368-F03B-F649-9F53-39F823E9533E}" destId="{7CF4BD8E-848A-C24D-9BC0-B4C5DC7D4F26}" srcOrd="0" destOrd="0" parTransId="{C512A5BE-ADCE-2241-BA12-DE2762AB9C26}" sibTransId="{4A752F09-D6B1-D94E-99AA-F928BDA7C206}"/>
    <dgm:cxn modelId="{676F6BA0-5D57-46EC-98C5-2A6E83AED911}" type="presOf" srcId="{A7D136E0-0973-FB4C-BB59-54A7A4D421CB}" destId="{AE8D011D-A3CC-8744-B9A5-3CF2D818BB81}" srcOrd="0" destOrd="0" presId="urn:microsoft.com/office/officeart/2005/8/layout/hierarchy6"/>
    <dgm:cxn modelId="{E4BC44A1-F54E-400C-8786-035B2770C71E}" type="presOf" srcId="{54031A41-34FD-B84D-BCBF-661AB8F49972}" destId="{89007DD4-C93E-3243-AF68-55232059B75E}" srcOrd="0" destOrd="0" presId="urn:microsoft.com/office/officeart/2005/8/layout/hierarchy6"/>
    <dgm:cxn modelId="{07732FA7-87FE-E443-A7DE-2503138F3FBE}" srcId="{3787C8CC-471B-6B4B-99A9-61B5F2780053}" destId="{54031A41-34FD-B84D-BCBF-661AB8F49972}" srcOrd="1" destOrd="0" parTransId="{AA2FA602-2E2F-9045-914C-6F358F93386E}" sibTransId="{E7F10F41-D09B-CD43-BE25-05CE511E7D21}"/>
    <dgm:cxn modelId="{251C6EAC-7726-964B-92CA-E405171A83EA}" srcId="{DC4455B9-DB75-E843-B11C-9FE7F961588B}" destId="{F15F9AF4-78CE-7F42-AA90-F90C9FAC8DC6}" srcOrd="0" destOrd="0" parTransId="{086D8577-AB10-5F49-A53D-4A9AED5171E4}" sibTransId="{158E9D12-2082-004B-8C3A-00201550222A}"/>
    <dgm:cxn modelId="{BCADE8B3-9117-0242-A883-BC3AFCEE471E}" srcId="{76BE2DEF-46F4-BF4E-B225-E02C7EF34194}" destId="{16E85A33-5ACF-284A-BE1E-CA8F084ED0B3}" srcOrd="0" destOrd="0" parTransId="{011C6A19-B748-E747-857F-07B2CB4F06A2}" sibTransId="{10F18C27-FD29-E64F-8B85-DDDC04D5D11F}"/>
    <dgm:cxn modelId="{6F1E22B9-194C-45D9-B22E-082AEBF49C9E}" type="presOf" srcId="{AA2FA602-2E2F-9045-914C-6F358F93386E}" destId="{5753D54B-421D-DE45-B500-AE0427C208C0}" srcOrd="0" destOrd="0" presId="urn:microsoft.com/office/officeart/2005/8/layout/hierarchy6"/>
    <dgm:cxn modelId="{5CDABBC2-EECE-4FEF-8312-E998D23E089C}" type="presOf" srcId="{76BE2DEF-46F4-BF4E-B225-E02C7EF34194}" destId="{949763D5-18CE-F046-8870-E40E389DFA45}" srcOrd="0" destOrd="0" presId="urn:microsoft.com/office/officeart/2005/8/layout/hierarchy6"/>
    <dgm:cxn modelId="{37E440CC-4A43-4C12-8E39-D40DF8AFB8C2}" type="presOf" srcId="{DC4455B9-DB75-E843-B11C-9FE7F961588B}" destId="{045DE320-EF5E-BE49-8CDC-191199BE3DCB}" srcOrd="0" destOrd="0" presId="urn:microsoft.com/office/officeart/2005/8/layout/hierarchy6"/>
    <dgm:cxn modelId="{2CC2B3E1-A222-FC4B-9FDC-D440572A35EF}" srcId="{F15F9AF4-78CE-7F42-AA90-F90C9FAC8DC6}" destId="{76BE2DEF-46F4-BF4E-B225-E02C7EF34194}" srcOrd="0" destOrd="0" parTransId="{FEFA291B-31DB-534C-A577-97732301E70D}" sibTransId="{83A5DC9D-9E7C-8141-9DA6-9394CD7E3DD8}"/>
    <dgm:cxn modelId="{54E0B5E8-8A40-4851-A1AE-861BA9F1BAB0}" type="presOf" srcId="{33BF48ED-7033-9C48-AB7D-698C0B527E01}" destId="{7976907A-800A-B742-BD78-274445245108}" srcOrd="0" destOrd="0" presId="urn:microsoft.com/office/officeart/2005/8/layout/hierarchy6"/>
    <dgm:cxn modelId="{C846A9F6-BCBB-4769-8F0A-BD42B145A478}" type="presOf" srcId="{88815DAA-F8A4-CC45-9BD1-7D9B3D213E84}" destId="{72FB7CC7-1806-1844-BB18-C266E7CC6394}" srcOrd="0" destOrd="0" presId="urn:microsoft.com/office/officeart/2005/8/layout/hierarchy6"/>
    <dgm:cxn modelId="{D36499FC-45AE-4E53-BB35-F9E9CBE3CB1D}" type="presOf" srcId="{011C6A19-B748-E747-857F-07B2CB4F06A2}" destId="{6BA9781B-3EA0-9441-88B5-9F205FD68862}" srcOrd="0" destOrd="0" presId="urn:microsoft.com/office/officeart/2005/8/layout/hierarchy6"/>
    <dgm:cxn modelId="{0BC431FD-2AD1-8241-95B8-6A6BFCDB1EE4}" srcId="{33BF48ED-7033-9C48-AB7D-698C0B527E01}" destId="{3787C8CC-471B-6B4B-99A9-61B5F2780053}" srcOrd="0" destOrd="0" parTransId="{4187E66A-38DD-174E-80F5-2D497D2B7424}" sibTransId="{3AE4752F-B54F-8A41-AD4B-23EB22224A67}"/>
    <dgm:cxn modelId="{E737BDFD-F17B-46EE-9D10-C7C76AE56465}" type="presOf" srcId="{16E85A33-5ACF-284A-BE1E-CA8F084ED0B3}" destId="{ADF01792-0538-B042-8113-D72F52212B65}" srcOrd="0" destOrd="0" presId="urn:microsoft.com/office/officeart/2005/8/layout/hierarchy6"/>
    <dgm:cxn modelId="{292883FF-10B8-48A5-B615-D09090E0AD40}" type="presOf" srcId="{FEFA291B-31DB-534C-A577-97732301E70D}" destId="{98C27D9B-B57A-584F-A17D-09CC6204154D}" srcOrd="0" destOrd="0" presId="urn:microsoft.com/office/officeart/2005/8/layout/hierarchy6"/>
    <dgm:cxn modelId="{D934E945-5784-4335-8648-BF86E303E0A2}" type="presParOf" srcId="{7976907A-800A-B742-BD78-274445245108}" destId="{60B6A8E7-A324-BA48-B752-2DBA0987BD28}" srcOrd="0" destOrd="0" presId="urn:microsoft.com/office/officeart/2005/8/layout/hierarchy6"/>
    <dgm:cxn modelId="{5A46EB42-F320-4A26-98A1-55EE232F8249}" type="presParOf" srcId="{60B6A8E7-A324-BA48-B752-2DBA0987BD28}" destId="{38A3F116-6106-7944-B0D8-40CEBDCC6140}" srcOrd="0" destOrd="0" presId="urn:microsoft.com/office/officeart/2005/8/layout/hierarchy6"/>
    <dgm:cxn modelId="{7624A947-737A-4195-AD6F-61A4658DDDBE}" type="presParOf" srcId="{38A3F116-6106-7944-B0D8-40CEBDCC6140}" destId="{43729C0C-2D8C-3742-A5D8-CEA280188436}" srcOrd="0" destOrd="0" presId="urn:microsoft.com/office/officeart/2005/8/layout/hierarchy6"/>
    <dgm:cxn modelId="{D7AE9A3A-7573-4AD0-99E3-74E747F61CB0}" type="presParOf" srcId="{43729C0C-2D8C-3742-A5D8-CEA280188436}" destId="{85E40FF9-8D94-7247-9456-EB2C18E14276}" srcOrd="0" destOrd="0" presId="urn:microsoft.com/office/officeart/2005/8/layout/hierarchy6"/>
    <dgm:cxn modelId="{31D85C53-16C2-44F2-B3B0-2C7C10B91D15}" type="presParOf" srcId="{43729C0C-2D8C-3742-A5D8-CEA280188436}" destId="{3DFB44F7-9ED3-CD41-81AD-5EE2A8C02F79}" srcOrd="1" destOrd="0" presId="urn:microsoft.com/office/officeart/2005/8/layout/hierarchy6"/>
    <dgm:cxn modelId="{00958C6C-19EC-4D13-AF54-586856529853}" type="presParOf" srcId="{3DFB44F7-9ED3-CD41-81AD-5EE2A8C02F79}" destId="{AE8D011D-A3CC-8744-B9A5-3CF2D818BB81}" srcOrd="0" destOrd="0" presId="urn:microsoft.com/office/officeart/2005/8/layout/hierarchy6"/>
    <dgm:cxn modelId="{03647174-CCFD-4E46-876E-411ED2495C39}" type="presParOf" srcId="{3DFB44F7-9ED3-CD41-81AD-5EE2A8C02F79}" destId="{C4D525B7-DC82-6843-8EAC-EBF3B0186CB5}" srcOrd="1" destOrd="0" presId="urn:microsoft.com/office/officeart/2005/8/layout/hierarchy6"/>
    <dgm:cxn modelId="{E794BDF6-1772-42CC-9273-F9905BBF8856}" type="presParOf" srcId="{C4D525B7-DC82-6843-8EAC-EBF3B0186CB5}" destId="{045DE320-EF5E-BE49-8CDC-191199BE3DCB}" srcOrd="0" destOrd="0" presId="urn:microsoft.com/office/officeart/2005/8/layout/hierarchy6"/>
    <dgm:cxn modelId="{8335CFF6-0758-4E28-8259-C6F944447474}" type="presParOf" srcId="{C4D525B7-DC82-6843-8EAC-EBF3B0186CB5}" destId="{0090E35B-6CE5-7C4A-93F6-5664CE10DA1D}" srcOrd="1" destOrd="0" presId="urn:microsoft.com/office/officeart/2005/8/layout/hierarchy6"/>
    <dgm:cxn modelId="{EE4FCBD6-516D-4589-8D31-FEA46C740C94}" type="presParOf" srcId="{0090E35B-6CE5-7C4A-93F6-5664CE10DA1D}" destId="{973CC8C9-C6C5-D640-A475-44D694C31937}" srcOrd="0" destOrd="0" presId="urn:microsoft.com/office/officeart/2005/8/layout/hierarchy6"/>
    <dgm:cxn modelId="{7BFEB78A-7CFE-4B67-942C-57225B8FAA64}" type="presParOf" srcId="{0090E35B-6CE5-7C4A-93F6-5664CE10DA1D}" destId="{A1023F62-632E-6D42-81D2-72FA4B0F92E8}" srcOrd="1" destOrd="0" presId="urn:microsoft.com/office/officeart/2005/8/layout/hierarchy6"/>
    <dgm:cxn modelId="{D6EEBF33-70B6-4675-BB05-A2F200D12B52}" type="presParOf" srcId="{A1023F62-632E-6D42-81D2-72FA4B0F92E8}" destId="{EECFC04D-14D7-E843-9E77-7C833F4ABE59}" srcOrd="0" destOrd="0" presId="urn:microsoft.com/office/officeart/2005/8/layout/hierarchy6"/>
    <dgm:cxn modelId="{900125A9-1106-4DB0-8783-EAC2AFF4A6DE}" type="presParOf" srcId="{A1023F62-632E-6D42-81D2-72FA4B0F92E8}" destId="{9A282F56-B080-1844-B3E1-775CB9BC760B}" srcOrd="1" destOrd="0" presId="urn:microsoft.com/office/officeart/2005/8/layout/hierarchy6"/>
    <dgm:cxn modelId="{64C2CDF3-1D9A-4598-8D35-4AB17EC49E8E}" type="presParOf" srcId="{9A282F56-B080-1844-B3E1-775CB9BC760B}" destId="{98C27D9B-B57A-584F-A17D-09CC6204154D}" srcOrd="0" destOrd="0" presId="urn:microsoft.com/office/officeart/2005/8/layout/hierarchy6"/>
    <dgm:cxn modelId="{3416C5C1-AE0B-43E5-82CE-E3C48F81ABC0}" type="presParOf" srcId="{9A282F56-B080-1844-B3E1-775CB9BC760B}" destId="{3ED1853B-5517-5047-AD00-7A78C60EE95E}" srcOrd="1" destOrd="0" presId="urn:microsoft.com/office/officeart/2005/8/layout/hierarchy6"/>
    <dgm:cxn modelId="{743F54D9-5F91-40B0-A13A-3FA2DAFC7186}" type="presParOf" srcId="{3ED1853B-5517-5047-AD00-7A78C60EE95E}" destId="{949763D5-18CE-F046-8870-E40E389DFA45}" srcOrd="0" destOrd="0" presId="urn:microsoft.com/office/officeart/2005/8/layout/hierarchy6"/>
    <dgm:cxn modelId="{9FC1DE76-8F54-4150-8445-C45F9EC5FF99}" type="presParOf" srcId="{3ED1853B-5517-5047-AD00-7A78C60EE95E}" destId="{26D926C4-B810-0144-9B1F-3EB042FDED37}" srcOrd="1" destOrd="0" presId="urn:microsoft.com/office/officeart/2005/8/layout/hierarchy6"/>
    <dgm:cxn modelId="{37BFC1D1-B324-4FE0-85F3-6F3450343713}" type="presParOf" srcId="{26D926C4-B810-0144-9B1F-3EB042FDED37}" destId="{6BA9781B-3EA0-9441-88B5-9F205FD68862}" srcOrd="0" destOrd="0" presId="urn:microsoft.com/office/officeart/2005/8/layout/hierarchy6"/>
    <dgm:cxn modelId="{71BD5C4D-55C1-43A6-A9F4-FAA7A347A687}" type="presParOf" srcId="{26D926C4-B810-0144-9B1F-3EB042FDED37}" destId="{84429466-1FE6-D346-B289-05E8B299AAB5}" srcOrd="1" destOrd="0" presId="urn:microsoft.com/office/officeart/2005/8/layout/hierarchy6"/>
    <dgm:cxn modelId="{5624979A-0E3F-428F-8060-B96D826097BD}" type="presParOf" srcId="{84429466-1FE6-D346-B289-05E8B299AAB5}" destId="{ADF01792-0538-B042-8113-D72F52212B65}" srcOrd="0" destOrd="0" presId="urn:microsoft.com/office/officeart/2005/8/layout/hierarchy6"/>
    <dgm:cxn modelId="{B56F222A-3D36-4BB9-84BE-0F8DA1D0E3F9}" type="presParOf" srcId="{84429466-1FE6-D346-B289-05E8B299AAB5}" destId="{6A427A5E-ECC2-A64E-B0F2-24D41824AC6C}" srcOrd="1" destOrd="0" presId="urn:microsoft.com/office/officeart/2005/8/layout/hierarchy6"/>
    <dgm:cxn modelId="{D0AAE256-72CB-478D-8D7B-88EB4540B6F8}" type="presParOf" srcId="{9A282F56-B080-1844-B3E1-775CB9BC760B}" destId="{72FB7CC7-1806-1844-BB18-C266E7CC6394}" srcOrd="2" destOrd="0" presId="urn:microsoft.com/office/officeart/2005/8/layout/hierarchy6"/>
    <dgm:cxn modelId="{04BB44C4-10A5-441C-B03A-95346454A0D7}" type="presParOf" srcId="{9A282F56-B080-1844-B3E1-775CB9BC760B}" destId="{38F67E51-1CF6-BB4A-92A8-B97679ACA9BF}" srcOrd="3" destOrd="0" presId="urn:microsoft.com/office/officeart/2005/8/layout/hierarchy6"/>
    <dgm:cxn modelId="{76CBA117-EE3B-4C87-BE9B-A7CA11BADE5B}" type="presParOf" srcId="{38F67E51-1CF6-BB4A-92A8-B97679ACA9BF}" destId="{BD7FD783-7D6C-8D41-8F57-36F0E50EFD12}" srcOrd="0" destOrd="0" presId="urn:microsoft.com/office/officeart/2005/8/layout/hierarchy6"/>
    <dgm:cxn modelId="{8336B0B5-A317-430D-8F2C-672BDB782E4C}" type="presParOf" srcId="{38F67E51-1CF6-BB4A-92A8-B97679ACA9BF}" destId="{07D9D7BA-7443-F845-8C1E-EC534F097390}" srcOrd="1" destOrd="0" presId="urn:microsoft.com/office/officeart/2005/8/layout/hierarchy6"/>
    <dgm:cxn modelId="{81ADBB37-458D-4992-A0DC-F0384F3AD411}" type="presParOf" srcId="{07D9D7BA-7443-F845-8C1E-EC534F097390}" destId="{B12C23B4-D3BA-6E48-9868-A35205788EBA}" srcOrd="0" destOrd="0" presId="urn:microsoft.com/office/officeart/2005/8/layout/hierarchy6"/>
    <dgm:cxn modelId="{7E0B56DA-EBD7-4F17-A362-03EA9D43AB5F}" type="presParOf" srcId="{07D9D7BA-7443-F845-8C1E-EC534F097390}" destId="{08AFF8B7-61F8-8E4E-891B-348837F96A63}" srcOrd="1" destOrd="0" presId="urn:microsoft.com/office/officeart/2005/8/layout/hierarchy6"/>
    <dgm:cxn modelId="{E7370991-CECE-4D2F-8BCC-5F1B57272E29}" type="presParOf" srcId="{08AFF8B7-61F8-8E4E-891B-348837F96A63}" destId="{4AFFF847-E57D-C54A-9501-879CEE13C0E1}" srcOrd="0" destOrd="0" presId="urn:microsoft.com/office/officeart/2005/8/layout/hierarchy6"/>
    <dgm:cxn modelId="{D4C9A570-6F83-4C6B-AA3E-D76AE614674D}" type="presParOf" srcId="{08AFF8B7-61F8-8E4E-891B-348837F96A63}" destId="{3290D48E-DBD4-8248-BC44-2275A0B47B66}" srcOrd="1" destOrd="0" presId="urn:microsoft.com/office/officeart/2005/8/layout/hierarchy6"/>
    <dgm:cxn modelId="{7924BEB9-29CB-4833-B352-4A7DF28EC56A}" type="presParOf" srcId="{3DFB44F7-9ED3-CD41-81AD-5EE2A8C02F79}" destId="{5753D54B-421D-DE45-B500-AE0427C208C0}" srcOrd="2" destOrd="0" presId="urn:microsoft.com/office/officeart/2005/8/layout/hierarchy6"/>
    <dgm:cxn modelId="{B12F2967-2D60-40B8-9D6D-CEC63923A06C}" type="presParOf" srcId="{3DFB44F7-9ED3-CD41-81AD-5EE2A8C02F79}" destId="{EF7B6AA2-CC30-7042-BEE0-EB6D21DDFF10}" srcOrd="3" destOrd="0" presId="urn:microsoft.com/office/officeart/2005/8/layout/hierarchy6"/>
    <dgm:cxn modelId="{4BECCE6A-9E7C-4DD3-9947-269D5E26DF02}" type="presParOf" srcId="{EF7B6AA2-CC30-7042-BEE0-EB6D21DDFF10}" destId="{89007DD4-C93E-3243-AF68-55232059B75E}" srcOrd="0" destOrd="0" presId="urn:microsoft.com/office/officeart/2005/8/layout/hierarchy6"/>
    <dgm:cxn modelId="{039BCD36-5F04-4158-B294-F81785229CBD}" type="presParOf" srcId="{EF7B6AA2-CC30-7042-BEE0-EB6D21DDFF10}" destId="{B0651C5B-7453-4844-B540-CDD21F58F2BC}" srcOrd="1" destOrd="0" presId="urn:microsoft.com/office/officeart/2005/8/layout/hierarchy6"/>
    <dgm:cxn modelId="{F7C9CDF6-FA01-4B72-895D-689D8608CF56}" type="presParOf" srcId="{7976907A-800A-B742-BD78-274445245108}" destId="{3DD8AA63-BCEC-4E43-BB9C-94DEF704DEC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BF48ED-7033-9C48-AB7D-698C0B527E01}" type="doc">
      <dgm:prSet loTypeId="urn:microsoft.com/office/officeart/2005/8/layout/hierarchy6" loCatId="hierarchy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3787C8CC-471B-6B4B-99A9-61B5F2780053}">
      <dgm:prSet phldrT="[Texte]" custT="1"/>
      <dgm:spPr/>
      <dgm:t>
        <a:bodyPr/>
        <a:lstStyle/>
        <a:p>
          <a:r>
            <a:rPr lang="fr-FR" sz="2400" b="1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Clinical</a:t>
          </a:r>
          <a:r>
            <a:rPr lang="fr-F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2400" b="1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probability</a:t>
          </a:r>
          <a:endParaRPr lang="fr-FR" sz="2400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87E66A-38DD-174E-80F5-2D497D2B7424}" type="parTrans" cxnId="{0BC431FD-2AD1-8241-95B8-6A6BFCDB1EE4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E4752F-B54F-8A41-AD4B-23EB22224A67}" type="sibTrans" cxnId="{0BC431FD-2AD1-8241-95B8-6A6BFCDB1EE4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455B9-DB75-E843-B11C-9FE7F961588B}">
      <dgm:prSet phldrT="[Texte]" custT="1"/>
      <dgm:spPr/>
      <dgm:t>
        <a:bodyPr/>
        <a:lstStyle/>
        <a:p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Low-intermediate</a:t>
          </a:r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unlikely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D136E0-0973-FB4C-BB59-54A7A4D421CB}" type="parTrans" cxnId="{6B888010-2F66-2044-9A5A-6DC1B84D959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AD673D-178E-6E40-BDA3-DADA97B119A3}" type="sibTrans" cxnId="{6B888010-2F66-2044-9A5A-6DC1B84D959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31A41-34FD-B84D-BCBF-661AB8F49972}">
      <dgm:prSet phldrT="[Texte]"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High / </a:t>
          </a:r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likely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2FA602-2E2F-9045-914C-6F358F93386E}" type="parTrans" cxnId="{07732FA7-87FE-E443-A7DE-2503138F3FB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F10F41-D09B-CD43-BE25-05CE511E7D21}" type="sibTrans" cxnId="{07732FA7-87FE-E443-A7DE-2503138F3FB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5F9AF4-78CE-7F42-AA90-F90C9FAC8DC6}">
      <dgm:prSet custT="1"/>
      <dgm:spPr/>
      <dgm:t>
        <a:bodyPr/>
        <a:lstStyle/>
        <a:p>
          <a:r>
            <a:rPr lang="fr-F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D-dimer</a:t>
          </a:r>
        </a:p>
      </dgm:t>
    </dgm:pt>
    <dgm:pt modelId="{086D8577-AB10-5F49-A53D-4A9AED5171E4}" type="parTrans" cxnId="{251C6EAC-7726-964B-92CA-E405171A83EA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8E9D12-2082-004B-8C3A-00201550222A}" type="sibTrans" cxnId="{251C6EAC-7726-964B-92CA-E405171A83EA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BE2DEF-46F4-BF4E-B225-E02C7EF34194}">
      <dgm:prSet custT="1"/>
      <dgm:spPr/>
      <dgm:t>
        <a:bodyPr/>
        <a:lstStyle/>
        <a:p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Negative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A291B-31DB-534C-A577-97732301E70D}" type="parTrans" cxnId="{2CC2B3E1-A222-FC4B-9FDC-D440572A35EF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A5DC9D-9E7C-8141-9DA6-9394CD7E3DD8}" type="sibTrans" cxnId="{2CC2B3E1-A222-FC4B-9FDC-D440572A35EF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16F368-F03B-F649-9F53-39F823E9533E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</a:p>
      </dgm:t>
    </dgm:pt>
    <dgm:pt modelId="{88815DAA-F8A4-CC45-9BD1-7D9B3D213E84}" type="parTrans" cxnId="{AA1BBC18-0EF6-B14D-9BB5-0C1DB145D2F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19C119-7610-DB4E-A031-29784ACE380A}" type="sibTrans" cxnId="{AA1BBC18-0EF6-B14D-9BB5-0C1DB145D2F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F4BD8E-848A-C24D-9BC0-B4C5DC7D4F26}">
      <dgm:prSet custT="1"/>
      <dgm:spPr/>
      <dgm:t>
        <a:bodyPr/>
        <a:lstStyle/>
        <a:p>
          <a:r>
            <a:rPr lang="fr-F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Investigations</a:t>
          </a:r>
        </a:p>
      </dgm:t>
    </dgm:pt>
    <dgm:pt modelId="{C512A5BE-ADCE-2241-BA12-DE2762AB9C26}" type="parTrans" cxnId="{98E56C44-4BC4-9A4A-87DC-B1AFBA902DB5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752F09-D6B1-D94E-99AA-F928BDA7C206}" type="sibTrans" cxnId="{98E56C44-4BC4-9A4A-87DC-B1AFBA902DB5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E85A33-5ACF-284A-BE1E-CA8F084ED0B3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STOP</a:t>
          </a:r>
        </a:p>
      </dgm:t>
    </dgm:pt>
    <dgm:pt modelId="{011C6A19-B748-E747-857F-07B2CB4F06A2}" type="parTrans" cxnId="{BCADE8B3-9117-0242-A883-BC3AFCEE471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F18C27-FD29-E64F-8B85-DDDC04D5D11F}" type="sibTrans" cxnId="{BCADE8B3-9117-0242-A883-BC3AFCEE471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76907A-800A-B742-BD78-274445245108}" type="pres">
      <dgm:prSet presAssocID="{33BF48ED-7033-9C48-AB7D-698C0B527E0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B6A8E7-A324-BA48-B752-2DBA0987BD28}" type="pres">
      <dgm:prSet presAssocID="{33BF48ED-7033-9C48-AB7D-698C0B527E01}" presName="hierFlow" presStyleCnt="0"/>
      <dgm:spPr/>
    </dgm:pt>
    <dgm:pt modelId="{38A3F116-6106-7944-B0D8-40CEBDCC6140}" type="pres">
      <dgm:prSet presAssocID="{33BF48ED-7033-9C48-AB7D-698C0B527E0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729C0C-2D8C-3742-A5D8-CEA280188436}" type="pres">
      <dgm:prSet presAssocID="{3787C8CC-471B-6B4B-99A9-61B5F2780053}" presName="Name14" presStyleCnt="0"/>
      <dgm:spPr/>
    </dgm:pt>
    <dgm:pt modelId="{85E40FF9-8D94-7247-9456-EB2C18E14276}" type="pres">
      <dgm:prSet presAssocID="{3787C8CC-471B-6B4B-99A9-61B5F2780053}" presName="level1Shape" presStyleLbl="node0" presStyleIdx="0" presStyleCnt="1" custScaleX="170127" custLinFactNeighborX="56642">
        <dgm:presLayoutVars>
          <dgm:chPref val="3"/>
        </dgm:presLayoutVars>
      </dgm:prSet>
      <dgm:spPr/>
    </dgm:pt>
    <dgm:pt modelId="{3DFB44F7-9ED3-CD41-81AD-5EE2A8C02F79}" type="pres">
      <dgm:prSet presAssocID="{3787C8CC-471B-6B4B-99A9-61B5F2780053}" presName="hierChild2" presStyleCnt="0"/>
      <dgm:spPr/>
    </dgm:pt>
    <dgm:pt modelId="{AE8D011D-A3CC-8744-B9A5-3CF2D818BB81}" type="pres">
      <dgm:prSet presAssocID="{A7D136E0-0973-FB4C-BB59-54A7A4D421CB}" presName="Name19" presStyleLbl="parChTrans1D2" presStyleIdx="0" presStyleCnt="2"/>
      <dgm:spPr/>
    </dgm:pt>
    <dgm:pt modelId="{C4D525B7-DC82-6843-8EAC-EBF3B0186CB5}" type="pres">
      <dgm:prSet presAssocID="{DC4455B9-DB75-E843-B11C-9FE7F961588B}" presName="Name21" presStyleCnt="0"/>
      <dgm:spPr/>
    </dgm:pt>
    <dgm:pt modelId="{045DE320-EF5E-BE49-8CDC-191199BE3DCB}" type="pres">
      <dgm:prSet presAssocID="{DC4455B9-DB75-E843-B11C-9FE7F961588B}" presName="level2Shape" presStyleLbl="node2" presStyleIdx="0" presStyleCnt="2" custScaleX="239794"/>
      <dgm:spPr/>
    </dgm:pt>
    <dgm:pt modelId="{0090E35B-6CE5-7C4A-93F6-5664CE10DA1D}" type="pres">
      <dgm:prSet presAssocID="{DC4455B9-DB75-E843-B11C-9FE7F961588B}" presName="hierChild3" presStyleCnt="0"/>
      <dgm:spPr/>
    </dgm:pt>
    <dgm:pt modelId="{973CC8C9-C6C5-D640-A475-44D694C31937}" type="pres">
      <dgm:prSet presAssocID="{086D8577-AB10-5F49-A53D-4A9AED5171E4}" presName="Name19" presStyleLbl="parChTrans1D3" presStyleIdx="0" presStyleCnt="1"/>
      <dgm:spPr/>
    </dgm:pt>
    <dgm:pt modelId="{A1023F62-632E-6D42-81D2-72FA4B0F92E8}" type="pres">
      <dgm:prSet presAssocID="{F15F9AF4-78CE-7F42-AA90-F90C9FAC8DC6}" presName="Name21" presStyleCnt="0"/>
      <dgm:spPr/>
    </dgm:pt>
    <dgm:pt modelId="{EECFC04D-14D7-E843-9E77-7C833F4ABE59}" type="pres">
      <dgm:prSet presAssocID="{F15F9AF4-78CE-7F42-AA90-F90C9FAC8DC6}" presName="level2Shape" presStyleLbl="node3" presStyleIdx="0" presStyleCnt="1" custScaleX="162881"/>
      <dgm:spPr/>
    </dgm:pt>
    <dgm:pt modelId="{9A282F56-B080-1844-B3E1-775CB9BC760B}" type="pres">
      <dgm:prSet presAssocID="{F15F9AF4-78CE-7F42-AA90-F90C9FAC8DC6}" presName="hierChild3" presStyleCnt="0"/>
      <dgm:spPr/>
    </dgm:pt>
    <dgm:pt modelId="{98C27D9B-B57A-584F-A17D-09CC6204154D}" type="pres">
      <dgm:prSet presAssocID="{FEFA291B-31DB-534C-A577-97732301E70D}" presName="Name19" presStyleLbl="parChTrans1D4" presStyleIdx="0" presStyleCnt="4"/>
      <dgm:spPr/>
    </dgm:pt>
    <dgm:pt modelId="{3ED1853B-5517-5047-AD00-7A78C60EE95E}" type="pres">
      <dgm:prSet presAssocID="{76BE2DEF-46F4-BF4E-B225-E02C7EF34194}" presName="Name21" presStyleCnt="0"/>
      <dgm:spPr/>
    </dgm:pt>
    <dgm:pt modelId="{949763D5-18CE-F046-8870-E40E389DFA45}" type="pres">
      <dgm:prSet presAssocID="{76BE2DEF-46F4-BF4E-B225-E02C7EF34194}" presName="level2Shape" presStyleLbl="node4" presStyleIdx="0" presStyleCnt="4" custScaleX="127489" custLinFactNeighborX="38656"/>
      <dgm:spPr/>
    </dgm:pt>
    <dgm:pt modelId="{26D926C4-B810-0144-9B1F-3EB042FDED37}" type="pres">
      <dgm:prSet presAssocID="{76BE2DEF-46F4-BF4E-B225-E02C7EF34194}" presName="hierChild3" presStyleCnt="0"/>
      <dgm:spPr/>
    </dgm:pt>
    <dgm:pt modelId="{6BA9781B-3EA0-9441-88B5-9F205FD68862}" type="pres">
      <dgm:prSet presAssocID="{011C6A19-B748-E747-857F-07B2CB4F06A2}" presName="Name19" presStyleLbl="parChTrans1D4" presStyleIdx="1" presStyleCnt="4"/>
      <dgm:spPr/>
    </dgm:pt>
    <dgm:pt modelId="{84429466-1FE6-D346-B289-05E8B299AAB5}" type="pres">
      <dgm:prSet presAssocID="{16E85A33-5ACF-284A-BE1E-CA8F084ED0B3}" presName="Name21" presStyleCnt="0"/>
      <dgm:spPr/>
    </dgm:pt>
    <dgm:pt modelId="{ADF01792-0538-B042-8113-D72F52212B65}" type="pres">
      <dgm:prSet presAssocID="{16E85A33-5ACF-284A-BE1E-CA8F084ED0B3}" presName="level2Shape" presStyleLbl="node4" presStyleIdx="1" presStyleCnt="4" custLinFactNeighborX="38656"/>
      <dgm:spPr/>
    </dgm:pt>
    <dgm:pt modelId="{6A427A5E-ECC2-A64E-B0F2-24D41824AC6C}" type="pres">
      <dgm:prSet presAssocID="{16E85A33-5ACF-284A-BE1E-CA8F084ED0B3}" presName="hierChild3" presStyleCnt="0"/>
      <dgm:spPr/>
    </dgm:pt>
    <dgm:pt modelId="{72FB7CC7-1806-1844-BB18-C266E7CC6394}" type="pres">
      <dgm:prSet presAssocID="{88815DAA-F8A4-CC45-9BD1-7D9B3D213E84}" presName="Name19" presStyleLbl="parChTrans1D4" presStyleIdx="2" presStyleCnt="4"/>
      <dgm:spPr/>
    </dgm:pt>
    <dgm:pt modelId="{38F67E51-1CF6-BB4A-92A8-B97679ACA9BF}" type="pres">
      <dgm:prSet presAssocID="{4616F368-F03B-F649-9F53-39F823E9533E}" presName="Name21" presStyleCnt="0"/>
      <dgm:spPr/>
    </dgm:pt>
    <dgm:pt modelId="{BD7FD783-7D6C-8D41-8F57-36F0E50EFD12}" type="pres">
      <dgm:prSet presAssocID="{4616F368-F03B-F649-9F53-39F823E9533E}" presName="level2Shape" presStyleLbl="node4" presStyleIdx="2" presStyleCnt="4" custScaleX="130913" custLinFactNeighborX="11077" custLinFactNeighborY="121"/>
      <dgm:spPr/>
    </dgm:pt>
    <dgm:pt modelId="{07D9D7BA-7443-F845-8C1E-EC534F097390}" type="pres">
      <dgm:prSet presAssocID="{4616F368-F03B-F649-9F53-39F823E9533E}" presName="hierChild3" presStyleCnt="0"/>
      <dgm:spPr/>
    </dgm:pt>
    <dgm:pt modelId="{B12C23B4-D3BA-6E48-9868-A35205788EBA}" type="pres">
      <dgm:prSet presAssocID="{C512A5BE-ADCE-2241-BA12-DE2762AB9C26}" presName="Name19" presStyleLbl="parChTrans1D4" presStyleIdx="3" presStyleCnt="4"/>
      <dgm:spPr/>
    </dgm:pt>
    <dgm:pt modelId="{08AFF8B7-61F8-8E4E-891B-348837F96A63}" type="pres">
      <dgm:prSet presAssocID="{7CF4BD8E-848A-C24D-9BC0-B4C5DC7D4F26}" presName="Name21" presStyleCnt="0"/>
      <dgm:spPr/>
    </dgm:pt>
    <dgm:pt modelId="{4AFFF847-E57D-C54A-9501-879CEE13C0E1}" type="pres">
      <dgm:prSet presAssocID="{7CF4BD8E-848A-C24D-9BC0-B4C5DC7D4F26}" presName="level2Shape" presStyleLbl="node4" presStyleIdx="3" presStyleCnt="4" custScaleX="172937" custLinFactX="100000" custLinFactNeighborX="117653" custLinFactNeighborY="-4657"/>
      <dgm:spPr/>
    </dgm:pt>
    <dgm:pt modelId="{3290D48E-DBD4-8248-BC44-2275A0B47B66}" type="pres">
      <dgm:prSet presAssocID="{7CF4BD8E-848A-C24D-9BC0-B4C5DC7D4F26}" presName="hierChild3" presStyleCnt="0"/>
      <dgm:spPr/>
    </dgm:pt>
    <dgm:pt modelId="{5753D54B-421D-DE45-B500-AE0427C208C0}" type="pres">
      <dgm:prSet presAssocID="{AA2FA602-2E2F-9045-914C-6F358F93386E}" presName="Name19" presStyleLbl="parChTrans1D2" presStyleIdx="1" presStyleCnt="2"/>
      <dgm:spPr/>
    </dgm:pt>
    <dgm:pt modelId="{EF7B6AA2-CC30-7042-BEE0-EB6D21DDFF10}" type="pres">
      <dgm:prSet presAssocID="{54031A41-34FD-B84D-BCBF-661AB8F49972}" presName="Name21" presStyleCnt="0"/>
      <dgm:spPr/>
    </dgm:pt>
    <dgm:pt modelId="{89007DD4-C93E-3243-AF68-55232059B75E}" type="pres">
      <dgm:prSet presAssocID="{54031A41-34FD-B84D-BCBF-661AB8F49972}" presName="level2Shape" presStyleLbl="node2" presStyleIdx="1" presStyleCnt="2" custScaleX="141679" custLinFactX="80740" custLinFactNeighborX="100000"/>
      <dgm:spPr/>
    </dgm:pt>
    <dgm:pt modelId="{B0651C5B-7453-4844-B540-CDD21F58F2BC}" type="pres">
      <dgm:prSet presAssocID="{54031A41-34FD-B84D-BCBF-661AB8F49972}" presName="hierChild3" presStyleCnt="0"/>
      <dgm:spPr/>
    </dgm:pt>
    <dgm:pt modelId="{3DD8AA63-BCEC-4E43-BB9C-94DEF704DEC2}" type="pres">
      <dgm:prSet presAssocID="{33BF48ED-7033-9C48-AB7D-698C0B527E01}" presName="bgShapesFlow" presStyleCnt="0"/>
      <dgm:spPr/>
    </dgm:pt>
  </dgm:ptLst>
  <dgm:cxnLst>
    <dgm:cxn modelId="{6E192306-A6F4-439E-86C2-DC3DB0732480}" type="presOf" srcId="{3787C8CC-471B-6B4B-99A9-61B5F2780053}" destId="{85E40FF9-8D94-7247-9456-EB2C18E14276}" srcOrd="0" destOrd="0" presId="urn:microsoft.com/office/officeart/2005/8/layout/hierarchy6"/>
    <dgm:cxn modelId="{00311C0F-C9A6-44E7-B5EB-954EE8197F9E}" type="presOf" srcId="{086D8577-AB10-5F49-A53D-4A9AED5171E4}" destId="{973CC8C9-C6C5-D640-A475-44D694C31937}" srcOrd="0" destOrd="0" presId="urn:microsoft.com/office/officeart/2005/8/layout/hierarchy6"/>
    <dgm:cxn modelId="{6B888010-2F66-2044-9A5A-6DC1B84D9598}" srcId="{3787C8CC-471B-6B4B-99A9-61B5F2780053}" destId="{DC4455B9-DB75-E843-B11C-9FE7F961588B}" srcOrd="0" destOrd="0" parTransId="{A7D136E0-0973-FB4C-BB59-54A7A4D421CB}" sibTransId="{9EAD673D-178E-6E40-BDA3-DADA97B119A3}"/>
    <dgm:cxn modelId="{AA1BBC18-0EF6-B14D-9BB5-0C1DB145D2F8}" srcId="{F15F9AF4-78CE-7F42-AA90-F90C9FAC8DC6}" destId="{4616F368-F03B-F649-9F53-39F823E9533E}" srcOrd="1" destOrd="0" parTransId="{88815DAA-F8A4-CC45-9BD1-7D9B3D213E84}" sibTransId="{3119C119-7610-DB4E-A031-29784ACE380A}"/>
    <dgm:cxn modelId="{5C4A8219-9E18-4F6B-9B30-0D684062B998}" type="presOf" srcId="{4616F368-F03B-F649-9F53-39F823E9533E}" destId="{BD7FD783-7D6C-8D41-8F57-36F0E50EFD12}" srcOrd="0" destOrd="0" presId="urn:microsoft.com/office/officeart/2005/8/layout/hierarchy6"/>
    <dgm:cxn modelId="{7406651B-143F-4373-BEE4-C679187016B8}" type="presOf" srcId="{F15F9AF4-78CE-7F42-AA90-F90C9FAC8DC6}" destId="{EECFC04D-14D7-E843-9E77-7C833F4ABE59}" srcOrd="0" destOrd="0" presId="urn:microsoft.com/office/officeart/2005/8/layout/hierarchy6"/>
    <dgm:cxn modelId="{9D6DED40-B071-4385-BD73-BABA456F92E5}" type="presOf" srcId="{C512A5BE-ADCE-2241-BA12-DE2762AB9C26}" destId="{B12C23B4-D3BA-6E48-9868-A35205788EBA}" srcOrd="0" destOrd="0" presId="urn:microsoft.com/office/officeart/2005/8/layout/hierarchy6"/>
    <dgm:cxn modelId="{C40CAE41-27F3-468F-B011-05CE0BEB50C3}" type="presOf" srcId="{7CF4BD8E-848A-C24D-9BC0-B4C5DC7D4F26}" destId="{4AFFF847-E57D-C54A-9501-879CEE13C0E1}" srcOrd="0" destOrd="0" presId="urn:microsoft.com/office/officeart/2005/8/layout/hierarchy6"/>
    <dgm:cxn modelId="{98E56C44-4BC4-9A4A-87DC-B1AFBA902DB5}" srcId="{4616F368-F03B-F649-9F53-39F823E9533E}" destId="{7CF4BD8E-848A-C24D-9BC0-B4C5DC7D4F26}" srcOrd="0" destOrd="0" parTransId="{C512A5BE-ADCE-2241-BA12-DE2762AB9C26}" sibTransId="{4A752F09-D6B1-D94E-99AA-F928BDA7C206}"/>
    <dgm:cxn modelId="{676F6BA0-5D57-46EC-98C5-2A6E83AED911}" type="presOf" srcId="{A7D136E0-0973-FB4C-BB59-54A7A4D421CB}" destId="{AE8D011D-A3CC-8744-B9A5-3CF2D818BB81}" srcOrd="0" destOrd="0" presId="urn:microsoft.com/office/officeart/2005/8/layout/hierarchy6"/>
    <dgm:cxn modelId="{E4BC44A1-F54E-400C-8786-035B2770C71E}" type="presOf" srcId="{54031A41-34FD-B84D-BCBF-661AB8F49972}" destId="{89007DD4-C93E-3243-AF68-55232059B75E}" srcOrd="0" destOrd="0" presId="urn:microsoft.com/office/officeart/2005/8/layout/hierarchy6"/>
    <dgm:cxn modelId="{07732FA7-87FE-E443-A7DE-2503138F3FBE}" srcId="{3787C8CC-471B-6B4B-99A9-61B5F2780053}" destId="{54031A41-34FD-B84D-BCBF-661AB8F49972}" srcOrd="1" destOrd="0" parTransId="{AA2FA602-2E2F-9045-914C-6F358F93386E}" sibTransId="{E7F10F41-D09B-CD43-BE25-05CE511E7D21}"/>
    <dgm:cxn modelId="{251C6EAC-7726-964B-92CA-E405171A83EA}" srcId="{DC4455B9-DB75-E843-B11C-9FE7F961588B}" destId="{F15F9AF4-78CE-7F42-AA90-F90C9FAC8DC6}" srcOrd="0" destOrd="0" parTransId="{086D8577-AB10-5F49-A53D-4A9AED5171E4}" sibTransId="{158E9D12-2082-004B-8C3A-00201550222A}"/>
    <dgm:cxn modelId="{BCADE8B3-9117-0242-A883-BC3AFCEE471E}" srcId="{76BE2DEF-46F4-BF4E-B225-E02C7EF34194}" destId="{16E85A33-5ACF-284A-BE1E-CA8F084ED0B3}" srcOrd="0" destOrd="0" parTransId="{011C6A19-B748-E747-857F-07B2CB4F06A2}" sibTransId="{10F18C27-FD29-E64F-8B85-DDDC04D5D11F}"/>
    <dgm:cxn modelId="{6F1E22B9-194C-45D9-B22E-082AEBF49C9E}" type="presOf" srcId="{AA2FA602-2E2F-9045-914C-6F358F93386E}" destId="{5753D54B-421D-DE45-B500-AE0427C208C0}" srcOrd="0" destOrd="0" presId="urn:microsoft.com/office/officeart/2005/8/layout/hierarchy6"/>
    <dgm:cxn modelId="{5CDABBC2-EECE-4FEF-8312-E998D23E089C}" type="presOf" srcId="{76BE2DEF-46F4-BF4E-B225-E02C7EF34194}" destId="{949763D5-18CE-F046-8870-E40E389DFA45}" srcOrd="0" destOrd="0" presId="urn:microsoft.com/office/officeart/2005/8/layout/hierarchy6"/>
    <dgm:cxn modelId="{37E440CC-4A43-4C12-8E39-D40DF8AFB8C2}" type="presOf" srcId="{DC4455B9-DB75-E843-B11C-9FE7F961588B}" destId="{045DE320-EF5E-BE49-8CDC-191199BE3DCB}" srcOrd="0" destOrd="0" presId="urn:microsoft.com/office/officeart/2005/8/layout/hierarchy6"/>
    <dgm:cxn modelId="{2CC2B3E1-A222-FC4B-9FDC-D440572A35EF}" srcId="{F15F9AF4-78CE-7F42-AA90-F90C9FAC8DC6}" destId="{76BE2DEF-46F4-BF4E-B225-E02C7EF34194}" srcOrd="0" destOrd="0" parTransId="{FEFA291B-31DB-534C-A577-97732301E70D}" sibTransId="{83A5DC9D-9E7C-8141-9DA6-9394CD7E3DD8}"/>
    <dgm:cxn modelId="{54E0B5E8-8A40-4851-A1AE-861BA9F1BAB0}" type="presOf" srcId="{33BF48ED-7033-9C48-AB7D-698C0B527E01}" destId="{7976907A-800A-B742-BD78-274445245108}" srcOrd="0" destOrd="0" presId="urn:microsoft.com/office/officeart/2005/8/layout/hierarchy6"/>
    <dgm:cxn modelId="{C846A9F6-BCBB-4769-8F0A-BD42B145A478}" type="presOf" srcId="{88815DAA-F8A4-CC45-9BD1-7D9B3D213E84}" destId="{72FB7CC7-1806-1844-BB18-C266E7CC6394}" srcOrd="0" destOrd="0" presId="urn:microsoft.com/office/officeart/2005/8/layout/hierarchy6"/>
    <dgm:cxn modelId="{D36499FC-45AE-4E53-BB35-F9E9CBE3CB1D}" type="presOf" srcId="{011C6A19-B748-E747-857F-07B2CB4F06A2}" destId="{6BA9781B-3EA0-9441-88B5-9F205FD68862}" srcOrd="0" destOrd="0" presId="urn:microsoft.com/office/officeart/2005/8/layout/hierarchy6"/>
    <dgm:cxn modelId="{0BC431FD-2AD1-8241-95B8-6A6BFCDB1EE4}" srcId="{33BF48ED-7033-9C48-AB7D-698C0B527E01}" destId="{3787C8CC-471B-6B4B-99A9-61B5F2780053}" srcOrd="0" destOrd="0" parTransId="{4187E66A-38DD-174E-80F5-2D497D2B7424}" sibTransId="{3AE4752F-B54F-8A41-AD4B-23EB22224A67}"/>
    <dgm:cxn modelId="{E737BDFD-F17B-46EE-9D10-C7C76AE56465}" type="presOf" srcId="{16E85A33-5ACF-284A-BE1E-CA8F084ED0B3}" destId="{ADF01792-0538-B042-8113-D72F52212B65}" srcOrd="0" destOrd="0" presId="urn:microsoft.com/office/officeart/2005/8/layout/hierarchy6"/>
    <dgm:cxn modelId="{292883FF-10B8-48A5-B615-D09090E0AD40}" type="presOf" srcId="{FEFA291B-31DB-534C-A577-97732301E70D}" destId="{98C27D9B-B57A-584F-A17D-09CC6204154D}" srcOrd="0" destOrd="0" presId="urn:microsoft.com/office/officeart/2005/8/layout/hierarchy6"/>
    <dgm:cxn modelId="{D934E945-5784-4335-8648-BF86E303E0A2}" type="presParOf" srcId="{7976907A-800A-B742-BD78-274445245108}" destId="{60B6A8E7-A324-BA48-B752-2DBA0987BD28}" srcOrd="0" destOrd="0" presId="urn:microsoft.com/office/officeart/2005/8/layout/hierarchy6"/>
    <dgm:cxn modelId="{5A46EB42-F320-4A26-98A1-55EE232F8249}" type="presParOf" srcId="{60B6A8E7-A324-BA48-B752-2DBA0987BD28}" destId="{38A3F116-6106-7944-B0D8-40CEBDCC6140}" srcOrd="0" destOrd="0" presId="urn:microsoft.com/office/officeart/2005/8/layout/hierarchy6"/>
    <dgm:cxn modelId="{7624A947-737A-4195-AD6F-61A4658DDDBE}" type="presParOf" srcId="{38A3F116-6106-7944-B0D8-40CEBDCC6140}" destId="{43729C0C-2D8C-3742-A5D8-CEA280188436}" srcOrd="0" destOrd="0" presId="urn:microsoft.com/office/officeart/2005/8/layout/hierarchy6"/>
    <dgm:cxn modelId="{D7AE9A3A-7573-4AD0-99E3-74E747F61CB0}" type="presParOf" srcId="{43729C0C-2D8C-3742-A5D8-CEA280188436}" destId="{85E40FF9-8D94-7247-9456-EB2C18E14276}" srcOrd="0" destOrd="0" presId="urn:microsoft.com/office/officeart/2005/8/layout/hierarchy6"/>
    <dgm:cxn modelId="{31D85C53-16C2-44F2-B3B0-2C7C10B91D15}" type="presParOf" srcId="{43729C0C-2D8C-3742-A5D8-CEA280188436}" destId="{3DFB44F7-9ED3-CD41-81AD-5EE2A8C02F79}" srcOrd="1" destOrd="0" presId="urn:microsoft.com/office/officeart/2005/8/layout/hierarchy6"/>
    <dgm:cxn modelId="{00958C6C-19EC-4D13-AF54-586856529853}" type="presParOf" srcId="{3DFB44F7-9ED3-CD41-81AD-5EE2A8C02F79}" destId="{AE8D011D-A3CC-8744-B9A5-3CF2D818BB81}" srcOrd="0" destOrd="0" presId="urn:microsoft.com/office/officeart/2005/8/layout/hierarchy6"/>
    <dgm:cxn modelId="{03647174-CCFD-4E46-876E-411ED2495C39}" type="presParOf" srcId="{3DFB44F7-9ED3-CD41-81AD-5EE2A8C02F79}" destId="{C4D525B7-DC82-6843-8EAC-EBF3B0186CB5}" srcOrd="1" destOrd="0" presId="urn:microsoft.com/office/officeart/2005/8/layout/hierarchy6"/>
    <dgm:cxn modelId="{E794BDF6-1772-42CC-9273-F9905BBF8856}" type="presParOf" srcId="{C4D525B7-DC82-6843-8EAC-EBF3B0186CB5}" destId="{045DE320-EF5E-BE49-8CDC-191199BE3DCB}" srcOrd="0" destOrd="0" presId="urn:microsoft.com/office/officeart/2005/8/layout/hierarchy6"/>
    <dgm:cxn modelId="{8335CFF6-0758-4E28-8259-C6F944447474}" type="presParOf" srcId="{C4D525B7-DC82-6843-8EAC-EBF3B0186CB5}" destId="{0090E35B-6CE5-7C4A-93F6-5664CE10DA1D}" srcOrd="1" destOrd="0" presId="urn:microsoft.com/office/officeart/2005/8/layout/hierarchy6"/>
    <dgm:cxn modelId="{EE4FCBD6-516D-4589-8D31-FEA46C740C94}" type="presParOf" srcId="{0090E35B-6CE5-7C4A-93F6-5664CE10DA1D}" destId="{973CC8C9-C6C5-D640-A475-44D694C31937}" srcOrd="0" destOrd="0" presId="urn:microsoft.com/office/officeart/2005/8/layout/hierarchy6"/>
    <dgm:cxn modelId="{7BFEB78A-7CFE-4B67-942C-57225B8FAA64}" type="presParOf" srcId="{0090E35B-6CE5-7C4A-93F6-5664CE10DA1D}" destId="{A1023F62-632E-6D42-81D2-72FA4B0F92E8}" srcOrd="1" destOrd="0" presId="urn:microsoft.com/office/officeart/2005/8/layout/hierarchy6"/>
    <dgm:cxn modelId="{D6EEBF33-70B6-4675-BB05-A2F200D12B52}" type="presParOf" srcId="{A1023F62-632E-6D42-81D2-72FA4B0F92E8}" destId="{EECFC04D-14D7-E843-9E77-7C833F4ABE59}" srcOrd="0" destOrd="0" presId="urn:microsoft.com/office/officeart/2005/8/layout/hierarchy6"/>
    <dgm:cxn modelId="{900125A9-1106-4DB0-8783-EAC2AFF4A6DE}" type="presParOf" srcId="{A1023F62-632E-6D42-81D2-72FA4B0F92E8}" destId="{9A282F56-B080-1844-B3E1-775CB9BC760B}" srcOrd="1" destOrd="0" presId="urn:microsoft.com/office/officeart/2005/8/layout/hierarchy6"/>
    <dgm:cxn modelId="{64C2CDF3-1D9A-4598-8D35-4AB17EC49E8E}" type="presParOf" srcId="{9A282F56-B080-1844-B3E1-775CB9BC760B}" destId="{98C27D9B-B57A-584F-A17D-09CC6204154D}" srcOrd="0" destOrd="0" presId="urn:microsoft.com/office/officeart/2005/8/layout/hierarchy6"/>
    <dgm:cxn modelId="{3416C5C1-AE0B-43E5-82CE-E3C48F81ABC0}" type="presParOf" srcId="{9A282F56-B080-1844-B3E1-775CB9BC760B}" destId="{3ED1853B-5517-5047-AD00-7A78C60EE95E}" srcOrd="1" destOrd="0" presId="urn:microsoft.com/office/officeart/2005/8/layout/hierarchy6"/>
    <dgm:cxn modelId="{743F54D9-5F91-40B0-A13A-3FA2DAFC7186}" type="presParOf" srcId="{3ED1853B-5517-5047-AD00-7A78C60EE95E}" destId="{949763D5-18CE-F046-8870-E40E389DFA45}" srcOrd="0" destOrd="0" presId="urn:microsoft.com/office/officeart/2005/8/layout/hierarchy6"/>
    <dgm:cxn modelId="{9FC1DE76-8F54-4150-8445-C45F9EC5FF99}" type="presParOf" srcId="{3ED1853B-5517-5047-AD00-7A78C60EE95E}" destId="{26D926C4-B810-0144-9B1F-3EB042FDED37}" srcOrd="1" destOrd="0" presId="urn:microsoft.com/office/officeart/2005/8/layout/hierarchy6"/>
    <dgm:cxn modelId="{37BFC1D1-B324-4FE0-85F3-6F3450343713}" type="presParOf" srcId="{26D926C4-B810-0144-9B1F-3EB042FDED37}" destId="{6BA9781B-3EA0-9441-88B5-9F205FD68862}" srcOrd="0" destOrd="0" presId="urn:microsoft.com/office/officeart/2005/8/layout/hierarchy6"/>
    <dgm:cxn modelId="{71BD5C4D-55C1-43A6-A9F4-FAA7A347A687}" type="presParOf" srcId="{26D926C4-B810-0144-9B1F-3EB042FDED37}" destId="{84429466-1FE6-D346-B289-05E8B299AAB5}" srcOrd="1" destOrd="0" presId="urn:microsoft.com/office/officeart/2005/8/layout/hierarchy6"/>
    <dgm:cxn modelId="{5624979A-0E3F-428F-8060-B96D826097BD}" type="presParOf" srcId="{84429466-1FE6-D346-B289-05E8B299AAB5}" destId="{ADF01792-0538-B042-8113-D72F52212B65}" srcOrd="0" destOrd="0" presId="urn:microsoft.com/office/officeart/2005/8/layout/hierarchy6"/>
    <dgm:cxn modelId="{B56F222A-3D36-4BB9-84BE-0F8DA1D0E3F9}" type="presParOf" srcId="{84429466-1FE6-D346-B289-05E8B299AAB5}" destId="{6A427A5E-ECC2-A64E-B0F2-24D41824AC6C}" srcOrd="1" destOrd="0" presId="urn:microsoft.com/office/officeart/2005/8/layout/hierarchy6"/>
    <dgm:cxn modelId="{D0AAE256-72CB-478D-8D7B-88EB4540B6F8}" type="presParOf" srcId="{9A282F56-B080-1844-B3E1-775CB9BC760B}" destId="{72FB7CC7-1806-1844-BB18-C266E7CC6394}" srcOrd="2" destOrd="0" presId="urn:microsoft.com/office/officeart/2005/8/layout/hierarchy6"/>
    <dgm:cxn modelId="{04BB44C4-10A5-441C-B03A-95346454A0D7}" type="presParOf" srcId="{9A282F56-B080-1844-B3E1-775CB9BC760B}" destId="{38F67E51-1CF6-BB4A-92A8-B97679ACA9BF}" srcOrd="3" destOrd="0" presId="urn:microsoft.com/office/officeart/2005/8/layout/hierarchy6"/>
    <dgm:cxn modelId="{76CBA117-EE3B-4C87-BE9B-A7CA11BADE5B}" type="presParOf" srcId="{38F67E51-1CF6-BB4A-92A8-B97679ACA9BF}" destId="{BD7FD783-7D6C-8D41-8F57-36F0E50EFD12}" srcOrd="0" destOrd="0" presId="urn:microsoft.com/office/officeart/2005/8/layout/hierarchy6"/>
    <dgm:cxn modelId="{8336B0B5-A317-430D-8F2C-672BDB782E4C}" type="presParOf" srcId="{38F67E51-1CF6-BB4A-92A8-B97679ACA9BF}" destId="{07D9D7BA-7443-F845-8C1E-EC534F097390}" srcOrd="1" destOrd="0" presId="urn:microsoft.com/office/officeart/2005/8/layout/hierarchy6"/>
    <dgm:cxn modelId="{81ADBB37-458D-4992-A0DC-F0384F3AD411}" type="presParOf" srcId="{07D9D7BA-7443-F845-8C1E-EC534F097390}" destId="{B12C23B4-D3BA-6E48-9868-A35205788EBA}" srcOrd="0" destOrd="0" presId="urn:microsoft.com/office/officeart/2005/8/layout/hierarchy6"/>
    <dgm:cxn modelId="{7E0B56DA-EBD7-4F17-A362-03EA9D43AB5F}" type="presParOf" srcId="{07D9D7BA-7443-F845-8C1E-EC534F097390}" destId="{08AFF8B7-61F8-8E4E-891B-348837F96A63}" srcOrd="1" destOrd="0" presId="urn:microsoft.com/office/officeart/2005/8/layout/hierarchy6"/>
    <dgm:cxn modelId="{E7370991-CECE-4D2F-8BCC-5F1B57272E29}" type="presParOf" srcId="{08AFF8B7-61F8-8E4E-891B-348837F96A63}" destId="{4AFFF847-E57D-C54A-9501-879CEE13C0E1}" srcOrd="0" destOrd="0" presId="urn:microsoft.com/office/officeart/2005/8/layout/hierarchy6"/>
    <dgm:cxn modelId="{D4C9A570-6F83-4C6B-AA3E-D76AE614674D}" type="presParOf" srcId="{08AFF8B7-61F8-8E4E-891B-348837F96A63}" destId="{3290D48E-DBD4-8248-BC44-2275A0B47B66}" srcOrd="1" destOrd="0" presId="urn:microsoft.com/office/officeart/2005/8/layout/hierarchy6"/>
    <dgm:cxn modelId="{7924BEB9-29CB-4833-B352-4A7DF28EC56A}" type="presParOf" srcId="{3DFB44F7-9ED3-CD41-81AD-5EE2A8C02F79}" destId="{5753D54B-421D-DE45-B500-AE0427C208C0}" srcOrd="2" destOrd="0" presId="urn:microsoft.com/office/officeart/2005/8/layout/hierarchy6"/>
    <dgm:cxn modelId="{B12F2967-2D60-40B8-9D6D-CEC63923A06C}" type="presParOf" srcId="{3DFB44F7-9ED3-CD41-81AD-5EE2A8C02F79}" destId="{EF7B6AA2-CC30-7042-BEE0-EB6D21DDFF10}" srcOrd="3" destOrd="0" presId="urn:microsoft.com/office/officeart/2005/8/layout/hierarchy6"/>
    <dgm:cxn modelId="{4BECCE6A-9E7C-4DD3-9947-269D5E26DF02}" type="presParOf" srcId="{EF7B6AA2-CC30-7042-BEE0-EB6D21DDFF10}" destId="{89007DD4-C93E-3243-AF68-55232059B75E}" srcOrd="0" destOrd="0" presId="urn:microsoft.com/office/officeart/2005/8/layout/hierarchy6"/>
    <dgm:cxn modelId="{039BCD36-5F04-4158-B294-F81785229CBD}" type="presParOf" srcId="{EF7B6AA2-CC30-7042-BEE0-EB6D21DDFF10}" destId="{B0651C5B-7453-4844-B540-CDD21F58F2BC}" srcOrd="1" destOrd="0" presId="urn:microsoft.com/office/officeart/2005/8/layout/hierarchy6"/>
    <dgm:cxn modelId="{F7C9CDF6-FA01-4B72-895D-689D8608CF56}" type="presParOf" srcId="{7976907A-800A-B742-BD78-274445245108}" destId="{3DD8AA63-BCEC-4E43-BB9C-94DEF704DEC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BF48ED-7033-9C48-AB7D-698C0B527E01}" type="doc">
      <dgm:prSet loTypeId="urn:microsoft.com/office/officeart/2005/8/layout/hierarchy6" loCatId="hierarchy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3787C8CC-471B-6B4B-99A9-61B5F2780053}">
      <dgm:prSet phldrT="[Texte]" custT="1"/>
      <dgm:spPr/>
      <dgm:t>
        <a:bodyPr/>
        <a:lstStyle/>
        <a:p>
          <a:r>
            <a:rPr lang="fr-FR" sz="2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Clinical</a:t>
          </a:r>
          <a:r>
            <a: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2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probability</a:t>
          </a:r>
          <a:endParaRPr lang="fr-FR" sz="2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87E66A-38DD-174E-80F5-2D497D2B7424}" type="parTrans" cxnId="{0BC431FD-2AD1-8241-95B8-6A6BFCDB1EE4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E4752F-B54F-8A41-AD4B-23EB22224A67}" type="sibTrans" cxnId="{0BC431FD-2AD1-8241-95B8-6A6BFCDB1EE4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455B9-DB75-E843-B11C-9FE7F961588B}">
      <dgm:prSet phldrT="[Texte]" custT="1"/>
      <dgm:spPr/>
      <dgm:t>
        <a:bodyPr/>
        <a:lstStyle/>
        <a:p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Low-intermediate</a:t>
          </a:r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unlikely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D136E0-0973-FB4C-BB59-54A7A4D421CB}" type="parTrans" cxnId="{6B888010-2F66-2044-9A5A-6DC1B84D9598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AD673D-178E-6E40-BDA3-DADA97B119A3}" type="sibTrans" cxnId="{6B888010-2F66-2044-9A5A-6DC1B84D9598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31A41-34FD-B84D-BCBF-661AB8F49972}">
      <dgm:prSet phldrT="[Texte]" custT="1"/>
      <dgm:spPr>
        <a:solidFill>
          <a:schemeClr val="bg2"/>
        </a:solidFill>
      </dgm:spPr>
      <dgm:t>
        <a:bodyPr/>
        <a:lstStyle/>
        <a:p>
          <a:r>
            <a:rPr lang="fr-FR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High / </a:t>
          </a:r>
          <a:r>
            <a:rPr lang="fr-FR" sz="2000" dirty="0" err="1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likely</a:t>
          </a:r>
          <a:endParaRPr lang="fr-FR" sz="2000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2FA602-2E2F-9045-914C-6F358F93386E}" type="parTrans" cxnId="{07732FA7-87FE-E443-A7DE-2503138F3FBE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F10F41-D09B-CD43-BE25-05CE511E7D21}" type="sibTrans" cxnId="{07732FA7-87FE-E443-A7DE-2503138F3FBE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5F9AF4-78CE-7F42-AA90-F90C9FAC8DC6}">
      <dgm:prSet custT="1"/>
      <dgm:spPr/>
      <dgm:t>
        <a:bodyPr/>
        <a:lstStyle/>
        <a:p>
          <a:r>
            <a:rPr lang="fr-F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D-dimer</a:t>
          </a:r>
        </a:p>
      </dgm:t>
    </dgm:pt>
    <dgm:pt modelId="{086D8577-AB10-5F49-A53D-4A9AED5171E4}" type="parTrans" cxnId="{251C6EAC-7726-964B-92CA-E405171A83EA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8E9D12-2082-004B-8C3A-00201550222A}" type="sibTrans" cxnId="{251C6EAC-7726-964B-92CA-E405171A83EA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BE2DEF-46F4-BF4E-B225-E02C7EF34194}">
      <dgm:prSet custT="1"/>
      <dgm:spPr/>
      <dgm:t>
        <a:bodyPr/>
        <a:lstStyle/>
        <a:p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Negative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A291B-31DB-534C-A577-97732301E70D}" type="parTrans" cxnId="{2CC2B3E1-A222-FC4B-9FDC-D440572A35EF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A5DC9D-9E7C-8141-9DA6-9394CD7E3DD8}" type="sibTrans" cxnId="{2CC2B3E1-A222-FC4B-9FDC-D440572A35EF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16F368-F03B-F649-9F53-39F823E9533E}">
      <dgm:prSet custT="1"/>
      <dgm:spPr>
        <a:solidFill>
          <a:schemeClr val="bg2"/>
        </a:solidFill>
      </dgm:spPr>
      <dgm:t>
        <a:bodyPr/>
        <a:lstStyle/>
        <a:p>
          <a:r>
            <a:rPr lang="fr-FR" sz="20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</a:p>
      </dgm:t>
    </dgm:pt>
    <dgm:pt modelId="{88815DAA-F8A4-CC45-9BD1-7D9B3D213E84}" type="parTrans" cxnId="{AA1BBC18-0EF6-B14D-9BB5-0C1DB145D2F8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19C119-7610-DB4E-A031-29784ACE380A}" type="sibTrans" cxnId="{AA1BBC18-0EF6-B14D-9BB5-0C1DB145D2F8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F4BD8E-848A-C24D-9BC0-B4C5DC7D4F26}">
      <dgm:prSet custT="1"/>
      <dgm:spPr>
        <a:solidFill>
          <a:schemeClr val="bg2"/>
        </a:solidFill>
      </dgm:spPr>
      <dgm:t>
        <a:bodyPr/>
        <a:lstStyle/>
        <a:p>
          <a:r>
            <a:rPr lang="fr-FR" sz="2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Investigations</a:t>
          </a:r>
        </a:p>
      </dgm:t>
    </dgm:pt>
    <dgm:pt modelId="{C512A5BE-ADCE-2241-BA12-DE2762AB9C26}" type="parTrans" cxnId="{98E56C44-4BC4-9A4A-87DC-B1AFBA902DB5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752F09-D6B1-D94E-99AA-F928BDA7C206}" type="sibTrans" cxnId="{98E56C44-4BC4-9A4A-87DC-B1AFBA902DB5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E85A33-5ACF-284A-BE1E-CA8F084ED0B3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STOP</a:t>
          </a:r>
        </a:p>
      </dgm:t>
    </dgm:pt>
    <dgm:pt modelId="{011C6A19-B748-E747-857F-07B2CB4F06A2}" type="parTrans" cxnId="{BCADE8B3-9117-0242-A883-BC3AFCEE471E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F18C27-FD29-E64F-8B85-DDDC04D5D11F}" type="sibTrans" cxnId="{BCADE8B3-9117-0242-A883-BC3AFCEE471E}">
      <dgm:prSet/>
      <dgm:spPr/>
      <dgm:t>
        <a:bodyPr/>
        <a:lstStyle/>
        <a:p>
          <a:endParaRPr lang="fr-F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76907A-800A-B742-BD78-274445245108}" type="pres">
      <dgm:prSet presAssocID="{33BF48ED-7033-9C48-AB7D-698C0B527E0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B6A8E7-A324-BA48-B752-2DBA0987BD28}" type="pres">
      <dgm:prSet presAssocID="{33BF48ED-7033-9C48-AB7D-698C0B527E01}" presName="hierFlow" presStyleCnt="0"/>
      <dgm:spPr/>
    </dgm:pt>
    <dgm:pt modelId="{38A3F116-6106-7944-B0D8-40CEBDCC6140}" type="pres">
      <dgm:prSet presAssocID="{33BF48ED-7033-9C48-AB7D-698C0B527E0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729C0C-2D8C-3742-A5D8-CEA280188436}" type="pres">
      <dgm:prSet presAssocID="{3787C8CC-471B-6B4B-99A9-61B5F2780053}" presName="Name14" presStyleCnt="0"/>
      <dgm:spPr/>
    </dgm:pt>
    <dgm:pt modelId="{85E40FF9-8D94-7247-9456-EB2C18E14276}" type="pres">
      <dgm:prSet presAssocID="{3787C8CC-471B-6B4B-99A9-61B5F2780053}" presName="level1Shape" presStyleLbl="node0" presStyleIdx="0" presStyleCnt="1" custScaleX="170127" custLinFactNeighborX="56642">
        <dgm:presLayoutVars>
          <dgm:chPref val="3"/>
        </dgm:presLayoutVars>
      </dgm:prSet>
      <dgm:spPr/>
    </dgm:pt>
    <dgm:pt modelId="{3DFB44F7-9ED3-CD41-81AD-5EE2A8C02F79}" type="pres">
      <dgm:prSet presAssocID="{3787C8CC-471B-6B4B-99A9-61B5F2780053}" presName="hierChild2" presStyleCnt="0"/>
      <dgm:spPr/>
    </dgm:pt>
    <dgm:pt modelId="{AE8D011D-A3CC-8744-B9A5-3CF2D818BB81}" type="pres">
      <dgm:prSet presAssocID="{A7D136E0-0973-FB4C-BB59-54A7A4D421CB}" presName="Name19" presStyleLbl="parChTrans1D2" presStyleIdx="0" presStyleCnt="2"/>
      <dgm:spPr/>
    </dgm:pt>
    <dgm:pt modelId="{C4D525B7-DC82-6843-8EAC-EBF3B0186CB5}" type="pres">
      <dgm:prSet presAssocID="{DC4455B9-DB75-E843-B11C-9FE7F961588B}" presName="Name21" presStyleCnt="0"/>
      <dgm:spPr/>
    </dgm:pt>
    <dgm:pt modelId="{045DE320-EF5E-BE49-8CDC-191199BE3DCB}" type="pres">
      <dgm:prSet presAssocID="{DC4455B9-DB75-E843-B11C-9FE7F961588B}" presName="level2Shape" presStyleLbl="node2" presStyleIdx="0" presStyleCnt="2" custScaleX="239794"/>
      <dgm:spPr/>
    </dgm:pt>
    <dgm:pt modelId="{0090E35B-6CE5-7C4A-93F6-5664CE10DA1D}" type="pres">
      <dgm:prSet presAssocID="{DC4455B9-DB75-E843-B11C-9FE7F961588B}" presName="hierChild3" presStyleCnt="0"/>
      <dgm:spPr/>
    </dgm:pt>
    <dgm:pt modelId="{973CC8C9-C6C5-D640-A475-44D694C31937}" type="pres">
      <dgm:prSet presAssocID="{086D8577-AB10-5F49-A53D-4A9AED5171E4}" presName="Name19" presStyleLbl="parChTrans1D3" presStyleIdx="0" presStyleCnt="1"/>
      <dgm:spPr/>
    </dgm:pt>
    <dgm:pt modelId="{A1023F62-632E-6D42-81D2-72FA4B0F92E8}" type="pres">
      <dgm:prSet presAssocID="{F15F9AF4-78CE-7F42-AA90-F90C9FAC8DC6}" presName="Name21" presStyleCnt="0"/>
      <dgm:spPr/>
    </dgm:pt>
    <dgm:pt modelId="{EECFC04D-14D7-E843-9E77-7C833F4ABE59}" type="pres">
      <dgm:prSet presAssocID="{F15F9AF4-78CE-7F42-AA90-F90C9FAC8DC6}" presName="level2Shape" presStyleLbl="node3" presStyleIdx="0" presStyleCnt="1" custScaleX="162881"/>
      <dgm:spPr/>
    </dgm:pt>
    <dgm:pt modelId="{9A282F56-B080-1844-B3E1-775CB9BC760B}" type="pres">
      <dgm:prSet presAssocID="{F15F9AF4-78CE-7F42-AA90-F90C9FAC8DC6}" presName="hierChild3" presStyleCnt="0"/>
      <dgm:spPr/>
    </dgm:pt>
    <dgm:pt modelId="{98C27D9B-B57A-584F-A17D-09CC6204154D}" type="pres">
      <dgm:prSet presAssocID="{FEFA291B-31DB-534C-A577-97732301E70D}" presName="Name19" presStyleLbl="parChTrans1D4" presStyleIdx="0" presStyleCnt="4"/>
      <dgm:spPr/>
    </dgm:pt>
    <dgm:pt modelId="{3ED1853B-5517-5047-AD00-7A78C60EE95E}" type="pres">
      <dgm:prSet presAssocID="{76BE2DEF-46F4-BF4E-B225-E02C7EF34194}" presName="Name21" presStyleCnt="0"/>
      <dgm:spPr/>
    </dgm:pt>
    <dgm:pt modelId="{949763D5-18CE-F046-8870-E40E389DFA45}" type="pres">
      <dgm:prSet presAssocID="{76BE2DEF-46F4-BF4E-B225-E02C7EF34194}" presName="level2Shape" presStyleLbl="node4" presStyleIdx="0" presStyleCnt="4" custScaleX="127489" custLinFactNeighborX="38656"/>
      <dgm:spPr/>
    </dgm:pt>
    <dgm:pt modelId="{26D926C4-B810-0144-9B1F-3EB042FDED37}" type="pres">
      <dgm:prSet presAssocID="{76BE2DEF-46F4-BF4E-B225-E02C7EF34194}" presName="hierChild3" presStyleCnt="0"/>
      <dgm:spPr/>
    </dgm:pt>
    <dgm:pt modelId="{6BA9781B-3EA0-9441-88B5-9F205FD68862}" type="pres">
      <dgm:prSet presAssocID="{011C6A19-B748-E747-857F-07B2CB4F06A2}" presName="Name19" presStyleLbl="parChTrans1D4" presStyleIdx="1" presStyleCnt="4"/>
      <dgm:spPr/>
    </dgm:pt>
    <dgm:pt modelId="{84429466-1FE6-D346-B289-05E8B299AAB5}" type="pres">
      <dgm:prSet presAssocID="{16E85A33-5ACF-284A-BE1E-CA8F084ED0B3}" presName="Name21" presStyleCnt="0"/>
      <dgm:spPr/>
    </dgm:pt>
    <dgm:pt modelId="{ADF01792-0538-B042-8113-D72F52212B65}" type="pres">
      <dgm:prSet presAssocID="{16E85A33-5ACF-284A-BE1E-CA8F084ED0B3}" presName="level2Shape" presStyleLbl="node4" presStyleIdx="1" presStyleCnt="4" custLinFactNeighborX="38656"/>
      <dgm:spPr/>
    </dgm:pt>
    <dgm:pt modelId="{6A427A5E-ECC2-A64E-B0F2-24D41824AC6C}" type="pres">
      <dgm:prSet presAssocID="{16E85A33-5ACF-284A-BE1E-CA8F084ED0B3}" presName="hierChild3" presStyleCnt="0"/>
      <dgm:spPr/>
    </dgm:pt>
    <dgm:pt modelId="{72FB7CC7-1806-1844-BB18-C266E7CC6394}" type="pres">
      <dgm:prSet presAssocID="{88815DAA-F8A4-CC45-9BD1-7D9B3D213E84}" presName="Name19" presStyleLbl="parChTrans1D4" presStyleIdx="2" presStyleCnt="4"/>
      <dgm:spPr/>
    </dgm:pt>
    <dgm:pt modelId="{38F67E51-1CF6-BB4A-92A8-B97679ACA9BF}" type="pres">
      <dgm:prSet presAssocID="{4616F368-F03B-F649-9F53-39F823E9533E}" presName="Name21" presStyleCnt="0"/>
      <dgm:spPr/>
    </dgm:pt>
    <dgm:pt modelId="{BD7FD783-7D6C-8D41-8F57-36F0E50EFD12}" type="pres">
      <dgm:prSet presAssocID="{4616F368-F03B-F649-9F53-39F823E9533E}" presName="level2Shape" presStyleLbl="node4" presStyleIdx="2" presStyleCnt="4" custScaleX="130913" custLinFactNeighborX="11077" custLinFactNeighborY="121"/>
      <dgm:spPr/>
    </dgm:pt>
    <dgm:pt modelId="{07D9D7BA-7443-F845-8C1E-EC534F097390}" type="pres">
      <dgm:prSet presAssocID="{4616F368-F03B-F649-9F53-39F823E9533E}" presName="hierChild3" presStyleCnt="0"/>
      <dgm:spPr/>
    </dgm:pt>
    <dgm:pt modelId="{B12C23B4-D3BA-6E48-9868-A35205788EBA}" type="pres">
      <dgm:prSet presAssocID="{C512A5BE-ADCE-2241-BA12-DE2762AB9C26}" presName="Name19" presStyleLbl="parChTrans1D4" presStyleIdx="3" presStyleCnt="4"/>
      <dgm:spPr/>
    </dgm:pt>
    <dgm:pt modelId="{08AFF8B7-61F8-8E4E-891B-348837F96A63}" type="pres">
      <dgm:prSet presAssocID="{7CF4BD8E-848A-C24D-9BC0-B4C5DC7D4F26}" presName="Name21" presStyleCnt="0"/>
      <dgm:spPr/>
    </dgm:pt>
    <dgm:pt modelId="{4AFFF847-E57D-C54A-9501-879CEE13C0E1}" type="pres">
      <dgm:prSet presAssocID="{7CF4BD8E-848A-C24D-9BC0-B4C5DC7D4F26}" presName="level2Shape" presStyleLbl="node4" presStyleIdx="3" presStyleCnt="4" custScaleX="172937" custLinFactX="100000" custLinFactNeighborX="117653" custLinFactNeighborY="-4657"/>
      <dgm:spPr/>
    </dgm:pt>
    <dgm:pt modelId="{3290D48E-DBD4-8248-BC44-2275A0B47B66}" type="pres">
      <dgm:prSet presAssocID="{7CF4BD8E-848A-C24D-9BC0-B4C5DC7D4F26}" presName="hierChild3" presStyleCnt="0"/>
      <dgm:spPr/>
    </dgm:pt>
    <dgm:pt modelId="{5753D54B-421D-DE45-B500-AE0427C208C0}" type="pres">
      <dgm:prSet presAssocID="{AA2FA602-2E2F-9045-914C-6F358F93386E}" presName="Name19" presStyleLbl="parChTrans1D2" presStyleIdx="1" presStyleCnt="2"/>
      <dgm:spPr/>
    </dgm:pt>
    <dgm:pt modelId="{EF7B6AA2-CC30-7042-BEE0-EB6D21DDFF10}" type="pres">
      <dgm:prSet presAssocID="{54031A41-34FD-B84D-BCBF-661AB8F49972}" presName="Name21" presStyleCnt="0"/>
      <dgm:spPr/>
    </dgm:pt>
    <dgm:pt modelId="{89007DD4-C93E-3243-AF68-55232059B75E}" type="pres">
      <dgm:prSet presAssocID="{54031A41-34FD-B84D-BCBF-661AB8F49972}" presName="level2Shape" presStyleLbl="node2" presStyleIdx="1" presStyleCnt="2" custScaleX="130855" custLinFactX="80740" custLinFactNeighborX="100000"/>
      <dgm:spPr/>
    </dgm:pt>
    <dgm:pt modelId="{B0651C5B-7453-4844-B540-CDD21F58F2BC}" type="pres">
      <dgm:prSet presAssocID="{54031A41-34FD-B84D-BCBF-661AB8F49972}" presName="hierChild3" presStyleCnt="0"/>
      <dgm:spPr/>
    </dgm:pt>
    <dgm:pt modelId="{3DD8AA63-BCEC-4E43-BB9C-94DEF704DEC2}" type="pres">
      <dgm:prSet presAssocID="{33BF48ED-7033-9C48-AB7D-698C0B527E01}" presName="bgShapesFlow" presStyleCnt="0"/>
      <dgm:spPr/>
    </dgm:pt>
  </dgm:ptLst>
  <dgm:cxnLst>
    <dgm:cxn modelId="{6B888010-2F66-2044-9A5A-6DC1B84D9598}" srcId="{3787C8CC-471B-6B4B-99A9-61B5F2780053}" destId="{DC4455B9-DB75-E843-B11C-9FE7F961588B}" srcOrd="0" destOrd="0" parTransId="{A7D136E0-0973-FB4C-BB59-54A7A4D421CB}" sibTransId="{9EAD673D-178E-6E40-BDA3-DADA97B119A3}"/>
    <dgm:cxn modelId="{5E487411-1771-4903-BE2B-C1D497C902C9}" type="presOf" srcId="{76BE2DEF-46F4-BF4E-B225-E02C7EF34194}" destId="{949763D5-18CE-F046-8870-E40E389DFA45}" srcOrd="0" destOrd="0" presId="urn:microsoft.com/office/officeart/2005/8/layout/hierarchy6"/>
    <dgm:cxn modelId="{AA1BBC18-0EF6-B14D-9BB5-0C1DB145D2F8}" srcId="{F15F9AF4-78CE-7F42-AA90-F90C9FAC8DC6}" destId="{4616F368-F03B-F649-9F53-39F823E9533E}" srcOrd="1" destOrd="0" parTransId="{88815DAA-F8A4-CC45-9BD1-7D9B3D213E84}" sibTransId="{3119C119-7610-DB4E-A031-29784ACE380A}"/>
    <dgm:cxn modelId="{21716D38-999A-413A-8E69-A06352518721}" type="presOf" srcId="{54031A41-34FD-B84D-BCBF-661AB8F49972}" destId="{89007DD4-C93E-3243-AF68-55232059B75E}" srcOrd="0" destOrd="0" presId="urn:microsoft.com/office/officeart/2005/8/layout/hierarchy6"/>
    <dgm:cxn modelId="{98E56C44-4BC4-9A4A-87DC-B1AFBA902DB5}" srcId="{4616F368-F03B-F649-9F53-39F823E9533E}" destId="{7CF4BD8E-848A-C24D-9BC0-B4C5DC7D4F26}" srcOrd="0" destOrd="0" parTransId="{C512A5BE-ADCE-2241-BA12-DE2762AB9C26}" sibTransId="{4A752F09-D6B1-D94E-99AA-F928BDA7C206}"/>
    <dgm:cxn modelId="{A22ED245-5791-4745-90AF-1645B03D4DBC}" type="presOf" srcId="{C512A5BE-ADCE-2241-BA12-DE2762AB9C26}" destId="{B12C23B4-D3BA-6E48-9868-A35205788EBA}" srcOrd="0" destOrd="0" presId="urn:microsoft.com/office/officeart/2005/8/layout/hierarchy6"/>
    <dgm:cxn modelId="{59EA6E6A-FB7F-4F1F-AF85-188D03251D95}" type="presOf" srcId="{086D8577-AB10-5F49-A53D-4A9AED5171E4}" destId="{973CC8C9-C6C5-D640-A475-44D694C31937}" srcOrd="0" destOrd="0" presId="urn:microsoft.com/office/officeart/2005/8/layout/hierarchy6"/>
    <dgm:cxn modelId="{71E57D75-77DF-4BD7-A976-DF85FD127392}" type="presOf" srcId="{88815DAA-F8A4-CC45-9BD1-7D9B3D213E84}" destId="{72FB7CC7-1806-1844-BB18-C266E7CC6394}" srcOrd="0" destOrd="0" presId="urn:microsoft.com/office/officeart/2005/8/layout/hierarchy6"/>
    <dgm:cxn modelId="{A062F959-E4D6-4AC6-AF98-AA46464AC842}" type="presOf" srcId="{FEFA291B-31DB-534C-A577-97732301E70D}" destId="{98C27D9B-B57A-584F-A17D-09CC6204154D}" srcOrd="0" destOrd="0" presId="urn:microsoft.com/office/officeart/2005/8/layout/hierarchy6"/>
    <dgm:cxn modelId="{ADB72683-50D7-479A-BF01-8885DD0E8BBB}" type="presOf" srcId="{F15F9AF4-78CE-7F42-AA90-F90C9FAC8DC6}" destId="{EECFC04D-14D7-E843-9E77-7C833F4ABE59}" srcOrd="0" destOrd="0" presId="urn:microsoft.com/office/officeart/2005/8/layout/hierarchy6"/>
    <dgm:cxn modelId="{69224989-A6F7-43B4-9022-EAA5EFF4DFEE}" type="presOf" srcId="{7CF4BD8E-848A-C24D-9BC0-B4C5DC7D4F26}" destId="{4AFFF847-E57D-C54A-9501-879CEE13C0E1}" srcOrd="0" destOrd="0" presId="urn:microsoft.com/office/officeart/2005/8/layout/hierarchy6"/>
    <dgm:cxn modelId="{61041598-0943-407B-A682-4D972C98F16F}" type="presOf" srcId="{4616F368-F03B-F649-9F53-39F823E9533E}" destId="{BD7FD783-7D6C-8D41-8F57-36F0E50EFD12}" srcOrd="0" destOrd="0" presId="urn:microsoft.com/office/officeart/2005/8/layout/hierarchy6"/>
    <dgm:cxn modelId="{07732FA7-87FE-E443-A7DE-2503138F3FBE}" srcId="{3787C8CC-471B-6B4B-99A9-61B5F2780053}" destId="{54031A41-34FD-B84D-BCBF-661AB8F49972}" srcOrd="1" destOrd="0" parTransId="{AA2FA602-2E2F-9045-914C-6F358F93386E}" sibTransId="{E7F10F41-D09B-CD43-BE25-05CE511E7D21}"/>
    <dgm:cxn modelId="{251C6EAC-7726-964B-92CA-E405171A83EA}" srcId="{DC4455B9-DB75-E843-B11C-9FE7F961588B}" destId="{F15F9AF4-78CE-7F42-AA90-F90C9FAC8DC6}" srcOrd="0" destOrd="0" parTransId="{086D8577-AB10-5F49-A53D-4A9AED5171E4}" sibTransId="{158E9D12-2082-004B-8C3A-00201550222A}"/>
    <dgm:cxn modelId="{BCADE8B3-9117-0242-A883-BC3AFCEE471E}" srcId="{76BE2DEF-46F4-BF4E-B225-E02C7EF34194}" destId="{16E85A33-5ACF-284A-BE1E-CA8F084ED0B3}" srcOrd="0" destOrd="0" parTransId="{011C6A19-B748-E747-857F-07B2CB4F06A2}" sibTransId="{10F18C27-FD29-E64F-8B85-DDDC04D5D11F}"/>
    <dgm:cxn modelId="{8768ADB7-4491-43F8-8698-54BE9B2E84A6}" type="presOf" srcId="{011C6A19-B748-E747-857F-07B2CB4F06A2}" destId="{6BA9781B-3EA0-9441-88B5-9F205FD68862}" srcOrd="0" destOrd="0" presId="urn:microsoft.com/office/officeart/2005/8/layout/hierarchy6"/>
    <dgm:cxn modelId="{2E96EFCF-2630-4FB9-A70D-DDA9FC8D8D69}" type="presOf" srcId="{3787C8CC-471B-6B4B-99A9-61B5F2780053}" destId="{85E40FF9-8D94-7247-9456-EB2C18E14276}" srcOrd="0" destOrd="0" presId="urn:microsoft.com/office/officeart/2005/8/layout/hierarchy6"/>
    <dgm:cxn modelId="{2CC2B3E1-A222-FC4B-9FDC-D440572A35EF}" srcId="{F15F9AF4-78CE-7F42-AA90-F90C9FAC8DC6}" destId="{76BE2DEF-46F4-BF4E-B225-E02C7EF34194}" srcOrd="0" destOrd="0" parTransId="{FEFA291B-31DB-534C-A577-97732301E70D}" sibTransId="{83A5DC9D-9E7C-8141-9DA6-9394CD7E3DD8}"/>
    <dgm:cxn modelId="{EC16DDE1-7430-41CE-87C5-C5E63B5435A9}" type="presOf" srcId="{16E85A33-5ACF-284A-BE1E-CA8F084ED0B3}" destId="{ADF01792-0538-B042-8113-D72F52212B65}" srcOrd="0" destOrd="0" presId="urn:microsoft.com/office/officeart/2005/8/layout/hierarchy6"/>
    <dgm:cxn modelId="{AF1796E9-A02A-4F8D-9B9D-110EFA4DC02A}" type="presOf" srcId="{AA2FA602-2E2F-9045-914C-6F358F93386E}" destId="{5753D54B-421D-DE45-B500-AE0427C208C0}" srcOrd="0" destOrd="0" presId="urn:microsoft.com/office/officeart/2005/8/layout/hierarchy6"/>
    <dgm:cxn modelId="{141F00EA-B229-4403-9045-3AAA91DC8B7B}" type="presOf" srcId="{DC4455B9-DB75-E843-B11C-9FE7F961588B}" destId="{045DE320-EF5E-BE49-8CDC-191199BE3DCB}" srcOrd="0" destOrd="0" presId="urn:microsoft.com/office/officeart/2005/8/layout/hierarchy6"/>
    <dgm:cxn modelId="{F0C429FC-1CA3-4545-8134-CB7BFC092CF6}" type="presOf" srcId="{A7D136E0-0973-FB4C-BB59-54A7A4D421CB}" destId="{AE8D011D-A3CC-8744-B9A5-3CF2D818BB81}" srcOrd="0" destOrd="0" presId="urn:microsoft.com/office/officeart/2005/8/layout/hierarchy6"/>
    <dgm:cxn modelId="{0BC431FD-2AD1-8241-95B8-6A6BFCDB1EE4}" srcId="{33BF48ED-7033-9C48-AB7D-698C0B527E01}" destId="{3787C8CC-471B-6B4B-99A9-61B5F2780053}" srcOrd="0" destOrd="0" parTransId="{4187E66A-38DD-174E-80F5-2D497D2B7424}" sibTransId="{3AE4752F-B54F-8A41-AD4B-23EB22224A67}"/>
    <dgm:cxn modelId="{859910FF-6277-421B-92B3-45ECDFDA996F}" type="presOf" srcId="{33BF48ED-7033-9C48-AB7D-698C0B527E01}" destId="{7976907A-800A-B742-BD78-274445245108}" srcOrd="0" destOrd="0" presId="urn:microsoft.com/office/officeart/2005/8/layout/hierarchy6"/>
    <dgm:cxn modelId="{AF17B5F2-8BC3-4927-AA77-6C3055DE14EC}" type="presParOf" srcId="{7976907A-800A-B742-BD78-274445245108}" destId="{60B6A8E7-A324-BA48-B752-2DBA0987BD28}" srcOrd="0" destOrd="0" presId="urn:microsoft.com/office/officeart/2005/8/layout/hierarchy6"/>
    <dgm:cxn modelId="{B59E6F30-83FA-4B2F-9A02-61D9BC9E5873}" type="presParOf" srcId="{60B6A8E7-A324-BA48-B752-2DBA0987BD28}" destId="{38A3F116-6106-7944-B0D8-40CEBDCC6140}" srcOrd="0" destOrd="0" presId="urn:microsoft.com/office/officeart/2005/8/layout/hierarchy6"/>
    <dgm:cxn modelId="{6755B2C7-886E-4071-92B3-688D925EC12C}" type="presParOf" srcId="{38A3F116-6106-7944-B0D8-40CEBDCC6140}" destId="{43729C0C-2D8C-3742-A5D8-CEA280188436}" srcOrd="0" destOrd="0" presId="urn:microsoft.com/office/officeart/2005/8/layout/hierarchy6"/>
    <dgm:cxn modelId="{C0EFA7DF-E743-40DD-97F9-94B3C1258BFA}" type="presParOf" srcId="{43729C0C-2D8C-3742-A5D8-CEA280188436}" destId="{85E40FF9-8D94-7247-9456-EB2C18E14276}" srcOrd="0" destOrd="0" presId="urn:microsoft.com/office/officeart/2005/8/layout/hierarchy6"/>
    <dgm:cxn modelId="{FA3D8B52-D813-49F3-8D4C-B6CDDCF77FB5}" type="presParOf" srcId="{43729C0C-2D8C-3742-A5D8-CEA280188436}" destId="{3DFB44F7-9ED3-CD41-81AD-5EE2A8C02F79}" srcOrd="1" destOrd="0" presId="urn:microsoft.com/office/officeart/2005/8/layout/hierarchy6"/>
    <dgm:cxn modelId="{A7DD25F2-4099-4C36-A82C-7E07EFEEE3AF}" type="presParOf" srcId="{3DFB44F7-9ED3-CD41-81AD-5EE2A8C02F79}" destId="{AE8D011D-A3CC-8744-B9A5-3CF2D818BB81}" srcOrd="0" destOrd="0" presId="urn:microsoft.com/office/officeart/2005/8/layout/hierarchy6"/>
    <dgm:cxn modelId="{4280C266-0F38-4230-8927-D7F9F109F6C8}" type="presParOf" srcId="{3DFB44F7-9ED3-CD41-81AD-5EE2A8C02F79}" destId="{C4D525B7-DC82-6843-8EAC-EBF3B0186CB5}" srcOrd="1" destOrd="0" presId="urn:microsoft.com/office/officeart/2005/8/layout/hierarchy6"/>
    <dgm:cxn modelId="{E88A36F9-C6DA-43B7-9D49-95071057E033}" type="presParOf" srcId="{C4D525B7-DC82-6843-8EAC-EBF3B0186CB5}" destId="{045DE320-EF5E-BE49-8CDC-191199BE3DCB}" srcOrd="0" destOrd="0" presId="urn:microsoft.com/office/officeart/2005/8/layout/hierarchy6"/>
    <dgm:cxn modelId="{0EC4749D-5EAC-4C9C-B26A-56BD503FFFE6}" type="presParOf" srcId="{C4D525B7-DC82-6843-8EAC-EBF3B0186CB5}" destId="{0090E35B-6CE5-7C4A-93F6-5664CE10DA1D}" srcOrd="1" destOrd="0" presId="urn:microsoft.com/office/officeart/2005/8/layout/hierarchy6"/>
    <dgm:cxn modelId="{764E821D-23E9-4F12-9112-77791AD177B5}" type="presParOf" srcId="{0090E35B-6CE5-7C4A-93F6-5664CE10DA1D}" destId="{973CC8C9-C6C5-D640-A475-44D694C31937}" srcOrd="0" destOrd="0" presId="urn:microsoft.com/office/officeart/2005/8/layout/hierarchy6"/>
    <dgm:cxn modelId="{C762AA70-4F17-47BA-8460-29C475D9BCA0}" type="presParOf" srcId="{0090E35B-6CE5-7C4A-93F6-5664CE10DA1D}" destId="{A1023F62-632E-6D42-81D2-72FA4B0F92E8}" srcOrd="1" destOrd="0" presId="urn:microsoft.com/office/officeart/2005/8/layout/hierarchy6"/>
    <dgm:cxn modelId="{11A9A142-25D1-4E61-B818-DF9545FEAA5D}" type="presParOf" srcId="{A1023F62-632E-6D42-81D2-72FA4B0F92E8}" destId="{EECFC04D-14D7-E843-9E77-7C833F4ABE59}" srcOrd="0" destOrd="0" presId="urn:microsoft.com/office/officeart/2005/8/layout/hierarchy6"/>
    <dgm:cxn modelId="{C56CF8C0-69A7-4948-9351-E2AA5F8A874E}" type="presParOf" srcId="{A1023F62-632E-6D42-81D2-72FA4B0F92E8}" destId="{9A282F56-B080-1844-B3E1-775CB9BC760B}" srcOrd="1" destOrd="0" presId="urn:microsoft.com/office/officeart/2005/8/layout/hierarchy6"/>
    <dgm:cxn modelId="{7A548370-2DAE-4088-9973-4BCBF57CD478}" type="presParOf" srcId="{9A282F56-B080-1844-B3E1-775CB9BC760B}" destId="{98C27D9B-B57A-584F-A17D-09CC6204154D}" srcOrd="0" destOrd="0" presId="urn:microsoft.com/office/officeart/2005/8/layout/hierarchy6"/>
    <dgm:cxn modelId="{3675CBCB-F542-45BF-AA4C-9C97E5D42CA6}" type="presParOf" srcId="{9A282F56-B080-1844-B3E1-775CB9BC760B}" destId="{3ED1853B-5517-5047-AD00-7A78C60EE95E}" srcOrd="1" destOrd="0" presId="urn:microsoft.com/office/officeart/2005/8/layout/hierarchy6"/>
    <dgm:cxn modelId="{3DF68FB1-220F-488B-BB45-3342CE85CC4D}" type="presParOf" srcId="{3ED1853B-5517-5047-AD00-7A78C60EE95E}" destId="{949763D5-18CE-F046-8870-E40E389DFA45}" srcOrd="0" destOrd="0" presId="urn:microsoft.com/office/officeart/2005/8/layout/hierarchy6"/>
    <dgm:cxn modelId="{5CF4139D-6A00-49F3-9FDD-6BB1C759D118}" type="presParOf" srcId="{3ED1853B-5517-5047-AD00-7A78C60EE95E}" destId="{26D926C4-B810-0144-9B1F-3EB042FDED37}" srcOrd="1" destOrd="0" presId="urn:microsoft.com/office/officeart/2005/8/layout/hierarchy6"/>
    <dgm:cxn modelId="{575B3791-69BB-4175-8C37-0B3AD1E43D67}" type="presParOf" srcId="{26D926C4-B810-0144-9B1F-3EB042FDED37}" destId="{6BA9781B-3EA0-9441-88B5-9F205FD68862}" srcOrd="0" destOrd="0" presId="urn:microsoft.com/office/officeart/2005/8/layout/hierarchy6"/>
    <dgm:cxn modelId="{E1CF1174-B115-4D62-8ECC-5B77C2AC89B6}" type="presParOf" srcId="{26D926C4-B810-0144-9B1F-3EB042FDED37}" destId="{84429466-1FE6-D346-B289-05E8B299AAB5}" srcOrd="1" destOrd="0" presId="urn:microsoft.com/office/officeart/2005/8/layout/hierarchy6"/>
    <dgm:cxn modelId="{BF0909B9-0102-4AA0-AF0E-6FE9DA7502CB}" type="presParOf" srcId="{84429466-1FE6-D346-B289-05E8B299AAB5}" destId="{ADF01792-0538-B042-8113-D72F52212B65}" srcOrd="0" destOrd="0" presId="urn:microsoft.com/office/officeart/2005/8/layout/hierarchy6"/>
    <dgm:cxn modelId="{C4CCB3F3-2331-4E41-B8E5-512C675086BE}" type="presParOf" srcId="{84429466-1FE6-D346-B289-05E8B299AAB5}" destId="{6A427A5E-ECC2-A64E-B0F2-24D41824AC6C}" srcOrd="1" destOrd="0" presId="urn:microsoft.com/office/officeart/2005/8/layout/hierarchy6"/>
    <dgm:cxn modelId="{196048F8-CF6A-46E7-91E7-758D7D9A2C0C}" type="presParOf" srcId="{9A282F56-B080-1844-B3E1-775CB9BC760B}" destId="{72FB7CC7-1806-1844-BB18-C266E7CC6394}" srcOrd="2" destOrd="0" presId="urn:microsoft.com/office/officeart/2005/8/layout/hierarchy6"/>
    <dgm:cxn modelId="{8F563D05-3FE0-40E3-82B2-8333ADC6CDC8}" type="presParOf" srcId="{9A282F56-B080-1844-B3E1-775CB9BC760B}" destId="{38F67E51-1CF6-BB4A-92A8-B97679ACA9BF}" srcOrd="3" destOrd="0" presId="urn:microsoft.com/office/officeart/2005/8/layout/hierarchy6"/>
    <dgm:cxn modelId="{BE1EBF57-8343-428E-AA92-38E45A61F010}" type="presParOf" srcId="{38F67E51-1CF6-BB4A-92A8-B97679ACA9BF}" destId="{BD7FD783-7D6C-8D41-8F57-36F0E50EFD12}" srcOrd="0" destOrd="0" presId="urn:microsoft.com/office/officeart/2005/8/layout/hierarchy6"/>
    <dgm:cxn modelId="{9DE0A281-E229-4F00-8AFF-8F9DFFAE6E3C}" type="presParOf" srcId="{38F67E51-1CF6-BB4A-92A8-B97679ACA9BF}" destId="{07D9D7BA-7443-F845-8C1E-EC534F097390}" srcOrd="1" destOrd="0" presId="urn:microsoft.com/office/officeart/2005/8/layout/hierarchy6"/>
    <dgm:cxn modelId="{0A48D4FB-B492-4CFE-BBB1-794BD1AAB354}" type="presParOf" srcId="{07D9D7BA-7443-F845-8C1E-EC534F097390}" destId="{B12C23B4-D3BA-6E48-9868-A35205788EBA}" srcOrd="0" destOrd="0" presId="urn:microsoft.com/office/officeart/2005/8/layout/hierarchy6"/>
    <dgm:cxn modelId="{30A7DBF6-E4F2-4B92-AFCD-A8E6054AD2B0}" type="presParOf" srcId="{07D9D7BA-7443-F845-8C1E-EC534F097390}" destId="{08AFF8B7-61F8-8E4E-891B-348837F96A63}" srcOrd="1" destOrd="0" presId="urn:microsoft.com/office/officeart/2005/8/layout/hierarchy6"/>
    <dgm:cxn modelId="{F02A38D5-53E6-4BB7-A86D-04F2CEB42714}" type="presParOf" srcId="{08AFF8B7-61F8-8E4E-891B-348837F96A63}" destId="{4AFFF847-E57D-C54A-9501-879CEE13C0E1}" srcOrd="0" destOrd="0" presId="urn:microsoft.com/office/officeart/2005/8/layout/hierarchy6"/>
    <dgm:cxn modelId="{1FB501B8-5580-4513-A3E1-1F433B39CF78}" type="presParOf" srcId="{08AFF8B7-61F8-8E4E-891B-348837F96A63}" destId="{3290D48E-DBD4-8248-BC44-2275A0B47B66}" srcOrd="1" destOrd="0" presId="urn:microsoft.com/office/officeart/2005/8/layout/hierarchy6"/>
    <dgm:cxn modelId="{985677B3-ECAE-4AB6-A808-5DB36F4D111A}" type="presParOf" srcId="{3DFB44F7-9ED3-CD41-81AD-5EE2A8C02F79}" destId="{5753D54B-421D-DE45-B500-AE0427C208C0}" srcOrd="2" destOrd="0" presId="urn:microsoft.com/office/officeart/2005/8/layout/hierarchy6"/>
    <dgm:cxn modelId="{571EE4DF-5C5A-4F02-8FDA-DF15B12B1D58}" type="presParOf" srcId="{3DFB44F7-9ED3-CD41-81AD-5EE2A8C02F79}" destId="{EF7B6AA2-CC30-7042-BEE0-EB6D21DDFF10}" srcOrd="3" destOrd="0" presId="urn:microsoft.com/office/officeart/2005/8/layout/hierarchy6"/>
    <dgm:cxn modelId="{A8FA6AEB-AFB8-4BC8-9125-1CCC87BE9104}" type="presParOf" srcId="{EF7B6AA2-CC30-7042-BEE0-EB6D21DDFF10}" destId="{89007DD4-C93E-3243-AF68-55232059B75E}" srcOrd="0" destOrd="0" presId="urn:microsoft.com/office/officeart/2005/8/layout/hierarchy6"/>
    <dgm:cxn modelId="{FD0CB7B7-E4D1-4B9F-9298-FB07422A2847}" type="presParOf" srcId="{EF7B6AA2-CC30-7042-BEE0-EB6D21DDFF10}" destId="{B0651C5B-7453-4844-B540-CDD21F58F2BC}" srcOrd="1" destOrd="0" presId="urn:microsoft.com/office/officeart/2005/8/layout/hierarchy6"/>
    <dgm:cxn modelId="{2E8AE7DA-A709-4760-9C6E-C49E347C47D4}" type="presParOf" srcId="{7976907A-800A-B742-BD78-274445245108}" destId="{3DD8AA63-BCEC-4E43-BB9C-94DEF704DEC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BF48ED-7033-9C48-AB7D-698C0B527E01}" type="doc">
      <dgm:prSet loTypeId="urn:microsoft.com/office/officeart/2005/8/layout/hierarchy6" loCatId="hierarchy" qsTypeId="urn:microsoft.com/office/officeart/2005/8/quickstyle/simple3" qsCatId="simple" csTypeId="urn:microsoft.com/office/officeart/2005/8/colors/accent6_1" csCatId="accent6" phldr="1"/>
      <dgm:spPr/>
      <dgm:t>
        <a:bodyPr/>
        <a:lstStyle/>
        <a:p>
          <a:endParaRPr lang="fr-FR"/>
        </a:p>
      </dgm:t>
    </dgm:pt>
    <dgm:pt modelId="{3787C8CC-471B-6B4B-99A9-61B5F2780053}">
      <dgm:prSet phldrT="[Texte]" custT="1"/>
      <dgm:spPr/>
      <dgm:t>
        <a:bodyPr/>
        <a:lstStyle/>
        <a:p>
          <a:r>
            <a:rPr lang="fr-FR" sz="2400" b="1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Clinical</a:t>
          </a:r>
          <a:r>
            <a:rPr lang="fr-F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2400" b="1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probability</a:t>
          </a:r>
          <a:endParaRPr lang="fr-FR" sz="2400" b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87E66A-38DD-174E-80F5-2D497D2B7424}" type="parTrans" cxnId="{0BC431FD-2AD1-8241-95B8-6A6BFCDB1EE4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E4752F-B54F-8A41-AD4B-23EB22224A67}" type="sibTrans" cxnId="{0BC431FD-2AD1-8241-95B8-6A6BFCDB1EE4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C4455B9-DB75-E843-B11C-9FE7F961588B}">
      <dgm:prSet phldrT="[Texte]" custT="1"/>
      <dgm:spPr/>
      <dgm:t>
        <a:bodyPr/>
        <a:lstStyle/>
        <a:p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Low-intermediate</a:t>
          </a:r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unlikely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D136E0-0973-FB4C-BB59-54A7A4D421CB}" type="parTrans" cxnId="{6B888010-2F66-2044-9A5A-6DC1B84D959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AD673D-178E-6E40-BDA3-DADA97B119A3}" type="sibTrans" cxnId="{6B888010-2F66-2044-9A5A-6DC1B84D959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031A41-34FD-B84D-BCBF-661AB8F49972}">
      <dgm:prSet phldrT="[Texte]"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High / </a:t>
          </a:r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likely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2FA602-2E2F-9045-914C-6F358F93386E}" type="parTrans" cxnId="{07732FA7-87FE-E443-A7DE-2503138F3FB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F10F41-D09B-CD43-BE25-05CE511E7D21}" type="sibTrans" cxnId="{07732FA7-87FE-E443-A7DE-2503138F3FB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5F9AF4-78CE-7F42-AA90-F90C9FAC8DC6}">
      <dgm:prSet custT="1"/>
      <dgm:spPr/>
      <dgm:t>
        <a:bodyPr/>
        <a:lstStyle/>
        <a:p>
          <a:r>
            <a:rPr lang="fr-FR" sz="2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D-dimer</a:t>
          </a:r>
        </a:p>
      </dgm:t>
    </dgm:pt>
    <dgm:pt modelId="{086D8577-AB10-5F49-A53D-4A9AED5171E4}" type="parTrans" cxnId="{251C6EAC-7726-964B-92CA-E405171A83EA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8E9D12-2082-004B-8C3A-00201550222A}" type="sibTrans" cxnId="{251C6EAC-7726-964B-92CA-E405171A83EA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BE2DEF-46F4-BF4E-B225-E02C7EF34194}">
      <dgm:prSet custT="1"/>
      <dgm:spPr>
        <a:solidFill>
          <a:srgbClr val="FFFFFF"/>
        </a:solidFill>
      </dgm:spPr>
      <dgm:t>
        <a:bodyPr/>
        <a:lstStyle/>
        <a:p>
          <a:r>
            <a:rPr lang="fr-FR" sz="20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Negative</a:t>
          </a:r>
          <a:endParaRPr lang="fr-FR" sz="20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A291B-31DB-534C-A577-97732301E70D}" type="parTrans" cxnId="{2CC2B3E1-A222-FC4B-9FDC-D440572A35EF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A5DC9D-9E7C-8141-9DA6-9394CD7E3DD8}" type="sibTrans" cxnId="{2CC2B3E1-A222-FC4B-9FDC-D440572A35EF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16F368-F03B-F649-9F53-39F823E9533E}">
      <dgm:prSet custT="1"/>
      <dgm:spPr/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</a:p>
      </dgm:t>
    </dgm:pt>
    <dgm:pt modelId="{88815DAA-F8A4-CC45-9BD1-7D9B3D213E84}" type="parTrans" cxnId="{AA1BBC18-0EF6-B14D-9BB5-0C1DB145D2F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19C119-7610-DB4E-A031-29784ACE380A}" type="sibTrans" cxnId="{AA1BBC18-0EF6-B14D-9BB5-0C1DB145D2F8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F4BD8E-848A-C24D-9BC0-B4C5DC7D4F26}">
      <dgm:prSet custT="1"/>
      <dgm:spPr/>
      <dgm:t>
        <a:bodyPr/>
        <a:lstStyle/>
        <a:p>
          <a:r>
            <a:rPr lang="fr-FR" sz="2400" b="1" dirty="0">
              <a:solidFill>
                <a:srgbClr val="CE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Investigations</a:t>
          </a:r>
        </a:p>
      </dgm:t>
    </dgm:pt>
    <dgm:pt modelId="{C512A5BE-ADCE-2241-BA12-DE2762AB9C26}" type="parTrans" cxnId="{98E56C44-4BC4-9A4A-87DC-B1AFBA902DB5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752F09-D6B1-D94E-99AA-F928BDA7C206}" type="sibTrans" cxnId="{98E56C44-4BC4-9A4A-87DC-B1AFBA902DB5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6E85A33-5ACF-284A-BE1E-CA8F084ED0B3}">
      <dgm:prSet custT="1"/>
      <dgm:spPr>
        <a:solidFill>
          <a:srgbClr val="FFFFFF"/>
        </a:solidFill>
      </dgm:spPr>
      <dgm:t>
        <a:bodyPr/>
        <a:lstStyle/>
        <a:p>
          <a:r>
            <a:rPr lang="fr-F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STOP</a:t>
          </a:r>
        </a:p>
      </dgm:t>
    </dgm:pt>
    <dgm:pt modelId="{011C6A19-B748-E747-857F-07B2CB4F06A2}" type="parTrans" cxnId="{BCADE8B3-9117-0242-A883-BC3AFCEE471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F18C27-FD29-E64F-8B85-DDDC04D5D11F}" type="sibTrans" cxnId="{BCADE8B3-9117-0242-A883-BC3AFCEE471E}">
      <dgm:prSet/>
      <dgm:spPr/>
      <dgm:t>
        <a:bodyPr/>
        <a:lstStyle/>
        <a:p>
          <a:endParaRPr lang="fr-FR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76907A-800A-B742-BD78-274445245108}" type="pres">
      <dgm:prSet presAssocID="{33BF48ED-7033-9C48-AB7D-698C0B527E0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0B6A8E7-A324-BA48-B752-2DBA0987BD28}" type="pres">
      <dgm:prSet presAssocID="{33BF48ED-7033-9C48-AB7D-698C0B527E01}" presName="hierFlow" presStyleCnt="0"/>
      <dgm:spPr/>
    </dgm:pt>
    <dgm:pt modelId="{38A3F116-6106-7944-B0D8-40CEBDCC6140}" type="pres">
      <dgm:prSet presAssocID="{33BF48ED-7033-9C48-AB7D-698C0B527E0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3729C0C-2D8C-3742-A5D8-CEA280188436}" type="pres">
      <dgm:prSet presAssocID="{3787C8CC-471B-6B4B-99A9-61B5F2780053}" presName="Name14" presStyleCnt="0"/>
      <dgm:spPr/>
    </dgm:pt>
    <dgm:pt modelId="{85E40FF9-8D94-7247-9456-EB2C18E14276}" type="pres">
      <dgm:prSet presAssocID="{3787C8CC-471B-6B4B-99A9-61B5F2780053}" presName="level1Shape" presStyleLbl="node0" presStyleIdx="0" presStyleCnt="1" custScaleX="170127" custLinFactNeighborX="56642">
        <dgm:presLayoutVars>
          <dgm:chPref val="3"/>
        </dgm:presLayoutVars>
      </dgm:prSet>
      <dgm:spPr/>
    </dgm:pt>
    <dgm:pt modelId="{3DFB44F7-9ED3-CD41-81AD-5EE2A8C02F79}" type="pres">
      <dgm:prSet presAssocID="{3787C8CC-471B-6B4B-99A9-61B5F2780053}" presName="hierChild2" presStyleCnt="0"/>
      <dgm:spPr/>
    </dgm:pt>
    <dgm:pt modelId="{AE8D011D-A3CC-8744-B9A5-3CF2D818BB81}" type="pres">
      <dgm:prSet presAssocID="{A7D136E0-0973-FB4C-BB59-54A7A4D421CB}" presName="Name19" presStyleLbl="parChTrans1D2" presStyleIdx="0" presStyleCnt="2"/>
      <dgm:spPr/>
    </dgm:pt>
    <dgm:pt modelId="{C4D525B7-DC82-6843-8EAC-EBF3B0186CB5}" type="pres">
      <dgm:prSet presAssocID="{DC4455B9-DB75-E843-B11C-9FE7F961588B}" presName="Name21" presStyleCnt="0"/>
      <dgm:spPr/>
    </dgm:pt>
    <dgm:pt modelId="{045DE320-EF5E-BE49-8CDC-191199BE3DCB}" type="pres">
      <dgm:prSet presAssocID="{DC4455B9-DB75-E843-B11C-9FE7F961588B}" presName="level2Shape" presStyleLbl="node2" presStyleIdx="0" presStyleCnt="2" custScaleX="239794"/>
      <dgm:spPr/>
    </dgm:pt>
    <dgm:pt modelId="{0090E35B-6CE5-7C4A-93F6-5664CE10DA1D}" type="pres">
      <dgm:prSet presAssocID="{DC4455B9-DB75-E843-B11C-9FE7F961588B}" presName="hierChild3" presStyleCnt="0"/>
      <dgm:spPr/>
    </dgm:pt>
    <dgm:pt modelId="{973CC8C9-C6C5-D640-A475-44D694C31937}" type="pres">
      <dgm:prSet presAssocID="{086D8577-AB10-5F49-A53D-4A9AED5171E4}" presName="Name19" presStyleLbl="parChTrans1D3" presStyleIdx="0" presStyleCnt="1"/>
      <dgm:spPr/>
    </dgm:pt>
    <dgm:pt modelId="{A1023F62-632E-6D42-81D2-72FA4B0F92E8}" type="pres">
      <dgm:prSet presAssocID="{F15F9AF4-78CE-7F42-AA90-F90C9FAC8DC6}" presName="Name21" presStyleCnt="0"/>
      <dgm:spPr/>
    </dgm:pt>
    <dgm:pt modelId="{EECFC04D-14D7-E843-9E77-7C833F4ABE59}" type="pres">
      <dgm:prSet presAssocID="{F15F9AF4-78CE-7F42-AA90-F90C9FAC8DC6}" presName="level2Shape" presStyleLbl="node3" presStyleIdx="0" presStyleCnt="1" custScaleX="162881"/>
      <dgm:spPr/>
    </dgm:pt>
    <dgm:pt modelId="{9A282F56-B080-1844-B3E1-775CB9BC760B}" type="pres">
      <dgm:prSet presAssocID="{F15F9AF4-78CE-7F42-AA90-F90C9FAC8DC6}" presName="hierChild3" presStyleCnt="0"/>
      <dgm:spPr/>
    </dgm:pt>
    <dgm:pt modelId="{98C27D9B-B57A-584F-A17D-09CC6204154D}" type="pres">
      <dgm:prSet presAssocID="{FEFA291B-31DB-534C-A577-97732301E70D}" presName="Name19" presStyleLbl="parChTrans1D4" presStyleIdx="0" presStyleCnt="4"/>
      <dgm:spPr/>
    </dgm:pt>
    <dgm:pt modelId="{3ED1853B-5517-5047-AD00-7A78C60EE95E}" type="pres">
      <dgm:prSet presAssocID="{76BE2DEF-46F4-BF4E-B225-E02C7EF34194}" presName="Name21" presStyleCnt="0"/>
      <dgm:spPr/>
    </dgm:pt>
    <dgm:pt modelId="{949763D5-18CE-F046-8870-E40E389DFA45}" type="pres">
      <dgm:prSet presAssocID="{76BE2DEF-46F4-BF4E-B225-E02C7EF34194}" presName="level2Shape" presStyleLbl="node4" presStyleIdx="0" presStyleCnt="4" custScaleX="127489" custLinFactNeighborX="38656"/>
      <dgm:spPr/>
    </dgm:pt>
    <dgm:pt modelId="{26D926C4-B810-0144-9B1F-3EB042FDED37}" type="pres">
      <dgm:prSet presAssocID="{76BE2DEF-46F4-BF4E-B225-E02C7EF34194}" presName="hierChild3" presStyleCnt="0"/>
      <dgm:spPr/>
    </dgm:pt>
    <dgm:pt modelId="{6BA9781B-3EA0-9441-88B5-9F205FD68862}" type="pres">
      <dgm:prSet presAssocID="{011C6A19-B748-E747-857F-07B2CB4F06A2}" presName="Name19" presStyleLbl="parChTrans1D4" presStyleIdx="1" presStyleCnt="4"/>
      <dgm:spPr/>
    </dgm:pt>
    <dgm:pt modelId="{84429466-1FE6-D346-B289-05E8B299AAB5}" type="pres">
      <dgm:prSet presAssocID="{16E85A33-5ACF-284A-BE1E-CA8F084ED0B3}" presName="Name21" presStyleCnt="0"/>
      <dgm:spPr/>
    </dgm:pt>
    <dgm:pt modelId="{ADF01792-0538-B042-8113-D72F52212B65}" type="pres">
      <dgm:prSet presAssocID="{16E85A33-5ACF-284A-BE1E-CA8F084ED0B3}" presName="level2Shape" presStyleLbl="node4" presStyleIdx="1" presStyleCnt="4" custLinFactNeighborX="38656"/>
      <dgm:spPr/>
    </dgm:pt>
    <dgm:pt modelId="{6A427A5E-ECC2-A64E-B0F2-24D41824AC6C}" type="pres">
      <dgm:prSet presAssocID="{16E85A33-5ACF-284A-BE1E-CA8F084ED0B3}" presName="hierChild3" presStyleCnt="0"/>
      <dgm:spPr/>
    </dgm:pt>
    <dgm:pt modelId="{72FB7CC7-1806-1844-BB18-C266E7CC6394}" type="pres">
      <dgm:prSet presAssocID="{88815DAA-F8A4-CC45-9BD1-7D9B3D213E84}" presName="Name19" presStyleLbl="parChTrans1D4" presStyleIdx="2" presStyleCnt="4"/>
      <dgm:spPr/>
    </dgm:pt>
    <dgm:pt modelId="{38F67E51-1CF6-BB4A-92A8-B97679ACA9BF}" type="pres">
      <dgm:prSet presAssocID="{4616F368-F03B-F649-9F53-39F823E9533E}" presName="Name21" presStyleCnt="0"/>
      <dgm:spPr/>
    </dgm:pt>
    <dgm:pt modelId="{BD7FD783-7D6C-8D41-8F57-36F0E50EFD12}" type="pres">
      <dgm:prSet presAssocID="{4616F368-F03B-F649-9F53-39F823E9533E}" presName="level2Shape" presStyleLbl="node4" presStyleIdx="2" presStyleCnt="4" custScaleX="130913" custLinFactNeighborX="11077" custLinFactNeighborY="121"/>
      <dgm:spPr/>
    </dgm:pt>
    <dgm:pt modelId="{07D9D7BA-7443-F845-8C1E-EC534F097390}" type="pres">
      <dgm:prSet presAssocID="{4616F368-F03B-F649-9F53-39F823E9533E}" presName="hierChild3" presStyleCnt="0"/>
      <dgm:spPr/>
    </dgm:pt>
    <dgm:pt modelId="{B12C23B4-D3BA-6E48-9868-A35205788EBA}" type="pres">
      <dgm:prSet presAssocID="{C512A5BE-ADCE-2241-BA12-DE2762AB9C26}" presName="Name19" presStyleLbl="parChTrans1D4" presStyleIdx="3" presStyleCnt="4"/>
      <dgm:spPr/>
    </dgm:pt>
    <dgm:pt modelId="{08AFF8B7-61F8-8E4E-891B-348837F96A63}" type="pres">
      <dgm:prSet presAssocID="{7CF4BD8E-848A-C24D-9BC0-B4C5DC7D4F26}" presName="Name21" presStyleCnt="0"/>
      <dgm:spPr/>
    </dgm:pt>
    <dgm:pt modelId="{4AFFF847-E57D-C54A-9501-879CEE13C0E1}" type="pres">
      <dgm:prSet presAssocID="{7CF4BD8E-848A-C24D-9BC0-B4C5DC7D4F26}" presName="level2Shape" presStyleLbl="node4" presStyleIdx="3" presStyleCnt="4" custScaleX="172937" custLinFactX="100000" custLinFactNeighborX="117653" custLinFactNeighborY="-4657"/>
      <dgm:spPr/>
    </dgm:pt>
    <dgm:pt modelId="{3290D48E-DBD4-8248-BC44-2275A0B47B66}" type="pres">
      <dgm:prSet presAssocID="{7CF4BD8E-848A-C24D-9BC0-B4C5DC7D4F26}" presName="hierChild3" presStyleCnt="0"/>
      <dgm:spPr/>
    </dgm:pt>
    <dgm:pt modelId="{5753D54B-421D-DE45-B500-AE0427C208C0}" type="pres">
      <dgm:prSet presAssocID="{AA2FA602-2E2F-9045-914C-6F358F93386E}" presName="Name19" presStyleLbl="parChTrans1D2" presStyleIdx="1" presStyleCnt="2"/>
      <dgm:spPr/>
    </dgm:pt>
    <dgm:pt modelId="{EF7B6AA2-CC30-7042-BEE0-EB6D21DDFF10}" type="pres">
      <dgm:prSet presAssocID="{54031A41-34FD-B84D-BCBF-661AB8F49972}" presName="Name21" presStyleCnt="0"/>
      <dgm:spPr/>
    </dgm:pt>
    <dgm:pt modelId="{89007DD4-C93E-3243-AF68-55232059B75E}" type="pres">
      <dgm:prSet presAssocID="{54031A41-34FD-B84D-BCBF-661AB8F49972}" presName="level2Shape" presStyleLbl="node2" presStyleIdx="1" presStyleCnt="2" custScaleX="132471" custLinFactX="80740" custLinFactNeighborX="100000"/>
      <dgm:spPr/>
    </dgm:pt>
    <dgm:pt modelId="{B0651C5B-7453-4844-B540-CDD21F58F2BC}" type="pres">
      <dgm:prSet presAssocID="{54031A41-34FD-B84D-BCBF-661AB8F49972}" presName="hierChild3" presStyleCnt="0"/>
      <dgm:spPr/>
    </dgm:pt>
    <dgm:pt modelId="{3DD8AA63-BCEC-4E43-BB9C-94DEF704DEC2}" type="pres">
      <dgm:prSet presAssocID="{33BF48ED-7033-9C48-AB7D-698C0B527E01}" presName="bgShapesFlow" presStyleCnt="0"/>
      <dgm:spPr/>
    </dgm:pt>
  </dgm:ptLst>
  <dgm:cxnLst>
    <dgm:cxn modelId="{AAB0DB00-525F-4905-ACF5-F94D2C9DA390}" type="presOf" srcId="{54031A41-34FD-B84D-BCBF-661AB8F49972}" destId="{89007DD4-C93E-3243-AF68-55232059B75E}" srcOrd="0" destOrd="0" presId="urn:microsoft.com/office/officeart/2005/8/layout/hierarchy6"/>
    <dgm:cxn modelId="{427E2905-7553-4119-AB9C-AAE803B42C4E}" type="presOf" srcId="{F15F9AF4-78CE-7F42-AA90-F90C9FAC8DC6}" destId="{EECFC04D-14D7-E843-9E77-7C833F4ABE59}" srcOrd="0" destOrd="0" presId="urn:microsoft.com/office/officeart/2005/8/layout/hierarchy6"/>
    <dgm:cxn modelId="{596C5D05-2567-422E-A502-A841DC349312}" type="presOf" srcId="{16E85A33-5ACF-284A-BE1E-CA8F084ED0B3}" destId="{ADF01792-0538-B042-8113-D72F52212B65}" srcOrd="0" destOrd="0" presId="urn:microsoft.com/office/officeart/2005/8/layout/hierarchy6"/>
    <dgm:cxn modelId="{6B888010-2F66-2044-9A5A-6DC1B84D9598}" srcId="{3787C8CC-471B-6B4B-99A9-61B5F2780053}" destId="{DC4455B9-DB75-E843-B11C-9FE7F961588B}" srcOrd="0" destOrd="0" parTransId="{A7D136E0-0973-FB4C-BB59-54A7A4D421CB}" sibTransId="{9EAD673D-178E-6E40-BDA3-DADA97B119A3}"/>
    <dgm:cxn modelId="{A41CD815-C2A8-4E33-B580-847EBF6C2BEE}" type="presOf" srcId="{FEFA291B-31DB-534C-A577-97732301E70D}" destId="{98C27D9B-B57A-584F-A17D-09CC6204154D}" srcOrd="0" destOrd="0" presId="urn:microsoft.com/office/officeart/2005/8/layout/hierarchy6"/>
    <dgm:cxn modelId="{64364F17-BF32-4696-990C-D7F3CB8E0DF3}" type="presOf" srcId="{3787C8CC-471B-6B4B-99A9-61B5F2780053}" destId="{85E40FF9-8D94-7247-9456-EB2C18E14276}" srcOrd="0" destOrd="0" presId="urn:microsoft.com/office/officeart/2005/8/layout/hierarchy6"/>
    <dgm:cxn modelId="{AA1BBC18-0EF6-B14D-9BB5-0C1DB145D2F8}" srcId="{F15F9AF4-78CE-7F42-AA90-F90C9FAC8DC6}" destId="{4616F368-F03B-F649-9F53-39F823E9533E}" srcOrd="1" destOrd="0" parTransId="{88815DAA-F8A4-CC45-9BD1-7D9B3D213E84}" sibTransId="{3119C119-7610-DB4E-A031-29784ACE380A}"/>
    <dgm:cxn modelId="{C3899133-0963-4E72-A95B-F077B3D832FF}" type="presOf" srcId="{88815DAA-F8A4-CC45-9BD1-7D9B3D213E84}" destId="{72FB7CC7-1806-1844-BB18-C266E7CC6394}" srcOrd="0" destOrd="0" presId="urn:microsoft.com/office/officeart/2005/8/layout/hierarchy6"/>
    <dgm:cxn modelId="{0F741641-04A7-458C-B23C-243DF4BF8BB2}" type="presOf" srcId="{4616F368-F03B-F649-9F53-39F823E9533E}" destId="{BD7FD783-7D6C-8D41-8F57-36F0E50EFD12}" srcOrd="0" destOrd="0" presId="urn:microsoft.com/office/officeart/2005/8/layout/hierarchy6"/>
    <dgm:cxn modelId="{98E56C44-4BC4-9A4A-87DC-B1AFBA902DB5}" srcId="{4616F368-F03B-F649-9F53-39F823E9533E}" destId="{7CF4BD8E-848A-C24D-9BC0-B4C5DC7D4F26}" srcOrd="0" destOrd="0" parTransId="{C512A5BE-ADCE-2241-BA12-DE2762AB9C26}" sibTransId="{4A752F09-D6B1-D94E-99AA-F928BDA7C206}"/>
    <dgm:cxn modelId="{5627CB45-88B8-49D2-BFF0-C491C078E4BC}" type="presOf" srcId="{7CF4BD8E-848A-C24D-9BC0-B4C5DC7D4F26}" destId="{4AFFF847-E57D-C54A-9501-879CEE13C0E1}" srcOrd="0" destOrd="0" presId="urn:microsoft.com/office/officeart/2005/8/layout/hierarchy6"/>
    <dgm:cxn modelId="{564A6673-1F09-4F05-BC9F-230B7A0AC4F5}" type="presOf" srcId="{086D8577-AB10-5F49-A53D-4A9AED5171E4}" destId="{973CC8C9-C6C5-D640-A475-44D694C31937}" srcOrd="0" destOrd="0" presId="urn:microsoft.com/office/officeart/2005/8/layout/hierarchy6"/>
    <dgm:cxn modelId="{B3669385-C175-4C0A-8B72-4DE64A1C9592}" type="presOf" srcId="{C512A5BE-ADCE-2241-BA12-DE2762AB9C26}" destId="{B12C23B4-D3BA-6E48-9868-A35205788EBA}" srcOrd="0" destOrd="0" presId="urn:microsoft.com/office/officeart/2005/8/layout/hierarchy6"/>
    <dgm:cxn modelId="{A264CBA2-9740-4B0D-A630-D31B49882C76}" type="presOf" srcId="{33BF48ED-7033-9C48-AB7D-698C0B527E01}" destId="{7976907A-800A-B742-BD78-274445245108}" srcOrd="0" destOrd="0" presId="urn:microsoft.com/office/officeart/2005/8/layout/hierarchy6"/>
    <dgm:cxn modelId="{07732FA7-87FE-E443-A7DE-2503138F3FBE}" srcId="{3787C8CC-471B-6B4B-99A9-61B5F2780053}" destId="{54031A41-34FD-B84D-BCBF-661AB8F49972}" srcOrd="1" destOrd="0" parTransId="{AA2FA602-2E2F-9045-914C-6F358F93386E}" sibTransId="{E7F10F41-D09B-CD43-BE25-05CE511E7D21}"/>
    <dgm:cxn modelId="{251C6EAC-7726-964B-92CA-E405171A83EA}" srcId="{DC4455B9-DB75-E843-B11C-9FE7F961588B}" destId="{F15F9AF4-78CE-7F42-AA90-F90C9FAC8DC6}" srcOrd="0" destOrd="0" parTransId="{086D8577-AB10-5F49-A53D-4A9AED5171E4}" sibTransId="{158E9D12-2082-004B-8C3A-00201550222A}"/>
    <dgm:cxn modelId="{BCADE8B3-9117-0242-A883-BC3AFCEE471E}" srcId="{76BE2DEF-46F4-BF4E-B225-E02C7EF34194}" destId="{16E85A33-5ACF-284A-BE1E-CA8F084ED0B3}" srcOrd="0" destOrd="0" parTransId="{011C6A19-B748-E747-857F-07B2CB4F06A2}" sibTransId="{10F18C27-FD29-E64F-8B85-DDDC04D5D11F}"/>
    <dgm:cxn modelId="{CDC604CD-B036-4C21-8512-6EA001A1574F}" type="presOf" srcId="{AA2FA602-2E2F-9045-914C-6F358F93386E}" destId="{5753D54B-421D-DE45-B500-AE0427C208C0}" srcOrd="0" destOrd="0" presId="urn:microsoft.com/office/officeart/2005/8/layout/hierarchy6"/>
    <dgm:cxn modelId="{6C4426D6-6C8E-454D-A80C-FD4596FB74AF}" type="presOf" srcId="{76BE2DEF-46F4-BF4E-B225-E02C7EF34194}" destId="{949763D5-18CE-F046-8870-E40E389DFA45}" srcOrd="0" destOrd="0" presId="urn:microsoft.com/office/officeart/2005/8/layout/hierarchy6"/>
    <dgm:cxn modelId="{721669DA-5430-466C-B2D7-AD1367108D14}" type="presOf" srcId="{011C6A19-B748-E747-857F-07B2CB4F06A2}" destId="{6BA9781B-3EA0-9441-88B5-9F205FD68862}" srcOrd="0" destOrd="0" presId="urn:microsoft.com/office/officeart/2005/8/layout/hierarchy6"/>
    <dgm:cxn modelId="{80D473DB-3B71-4291-95D6-48FB70F12F5F}" type="presOf" srcId="{DC4455B9-DB75-E843-B11C-9FE7F961588B}" destId="{045DE320-EF5E-BE49-8CDC-191199BE3DCB}" srcOrd="0" destOrd="0" presId="urn:microsoft.com/office/officeart/2005/8/layout/hierarchy6"/>
    <dgm:cxn modelId="{2CC2B3E1-A222-FC4B-9FDC-D440572A35EF}" srcId="{F15F9AF4-78CE-7F42-AA90-F90C9FAC8DC6}" destId="{76BE2DEF-46F4-BF4E-B225-E02C7EF34194}" srcOrd="0" destOrd="0" parTransId="{FEFA291B-31DB-534C-A577-97732301E70D}" sibTransId="{83A5DC9D-9E7C-8141-9DA6-9394CD7E3DD8}"/>
    <dgm:cxn modelId="{311E42EF-9AAE-49FB-BBE5-9402ED8D303D}" type="presOf" srcId="{A7D136E0-0973-FB4C-BB59-54A7A4D421CB}" destId="{AE8D011D-A3CC-8744-B9A5-3CF2D818BB81}" srcOrd="0" destOrd="0" presId="urn:microsoft.com/office/officeart/2005/8/layout/hierarchy6"/>
    <dgm:cxn modelId="{0BC431FD-2AD1-8241-95B8-6A6BFCDB1EE4}" srcId="{33BF48ED-7033-9C48-AB7D-698C0B527E01}" destId="{3787C8CC-471B-6B4B-99A9-61B5F2780053}" srcOrd="0" destOrd="0" parTransId="{4187E66A-38DD-174E-80F5-2D497D2B7424}" sibTransId="{3AE4752F-B54F-8A41-AD4B-23EB22224A67}"/>
    <dgm:cxn modelId="{5884C1EF-8EB4-4155-A6BF-0B8AF6F68700}" type="presParOf" srcId="{7976907A-800A-B742-BD78-274445245108}" destId="{60B6A8E7-A324-BA48-B752-2DBA0987BD28}" srcOrd="0" destOrd="0" presId="urn:microsoft.com/office/officeart/2005/8/layout/hierarchy6"/>
    <dgm:cxn modelId="{A3BE7F88-CF4C-4283-9940-84B8A48B92C4}" type="presParOf" srcId="{60B6A8E7-A324-BA48-B752-2DBA0987BD28}" destId="{38A3F116-6106-7944-B0D8-40CEBDCC6140}" srcOrd="0" destOrd="0" presId="urn:microsoft.com/office/officeart/2005/8/layout/hierarchy6"/>
    <dgm:cxn modelId="{CADBA37F-5D52-4DEE-8BF1-F46B65EEDECC}" type="presParOf" srcId="{38A3F116-6106-7944-B0D8-40CEBDCC6140}" destId="{43729C0C-2D8C-3742-A5D8-CEA280188436}" srcOrd="0" destOrd="0" presId="urn:microsoft.com/office/officeart/2005/8/layout/hierarchy6"/>
    <dgm:cxn modelId="{07BAE01D-27C8-4C16-B6FF-8757D52BCDFC}" type="presParOf" srcId="{43729C0C-2D8C-3742-A5D8-CEA280188436}" destId="{85E40FF9-8D94-7247-9456-EB2C18E14276}" srcOrd="0" destOrd="0" presId="urn:microsoft.com/office/officeart/2005/8/layout/hierarchy6"/>
    <dgm:cxn modelId="{AAFDD085-0857-47D6-9AC7-D2B3992484A6}" type="presParOf" srcId="{43729C0C-2D8C-3742-A5D8-CEA280188436}" destId="{3DFB44F7-9ED3-CD41-81AD-5EE2A8C02F79}" srcOrd="1" destOrd="0" presId="urn:microsoft.com/office/officeart/2005/8/layout/hierarchy6"/>
    <dgm:cxn modelId="{C92493E4-2021-4259-BB0F-F1546E685534}" type="presParOf" srcId="{3DFB44F7-9ED3-CD41-81AD-5EE2A8C02F79}" destId="{AE8D011D-A3CC-8744-B9A5-3CF2D818BB81}" srcOrd="0" destOrd="0" presId="urn:microsoft.com/office/officeart/2005/8/layout/hierarchy6"/>
    <dgm:cxn modelId="{C94C7562-A96D-43E2-9B9C-A3933DD2B2C0}" type="presParOf" srcId="{3DFB44F7-9ED3-CD41-81AD-5EE2A8C02F79}" destId="{C4D525B7-DC82-6843-8EAC-EBF3B0186CB5}" srcOrd="1" destOrd="0" presId="urn:microsoft.com/office/officeart/2005/8/layout/hierarchy6"/>
    <dgm:cxn modelId="{F639ECE9-5784-41AB-BAAC-1910AF2F559A}" type="presParOf" srcId="{C4D525B7-DC82-6843-8EAC-EBF3B0186CB5}" destId="{045DE320-EF5E-BE49-8CDC-191199BE3DCB}" srcOrd="0" destOrd="0" presId="urn:microsoft.com/office/officeart/2005/8/layout/hierarchy6"/>
    <dgm:cxn modelId="{9B95250A-1FA0-4A70-BE3C-64BD9994E0F8}" type="presParOf" srcId="{C4D525B7-DC82-6843-8EAC-EBF3B0186CB5}" destId="{0090E35B-6CE5-7C4A-93F6-5664CE10DA1D}" srcOrd="1" destOrd="0" presId="urn:microsoft.com/office/officeart/2005/8/layout/hierarchy6"/>
    <dgm:cxn modelId="{1966645F-F58F-4C7C-8BBE-6E56F493D2FE}" type="presParOf" srcId="{0090E35B-6CE5-7C4A-93F6-5664CE10DA1D}" destId="{973CC8C9-C6C5-D640-A475-44D694C31937}" srcOrd="0" destOrd="0" presId="urn:microsoft.com/office/officeart/2005/8/layout/hierarchy6"/>
    <dgm:cxn modelId="{AE2ABF19-46BA-4DC2-B4D2-E515DF7CEC6E}" type="presParOf" srcId="{0090E35B-6CE5-7C4A-93F6-5664CE10DA1D}" destId="{A1023F62-632E-6D42-81D2-72FA4B0F92E8}" srcOrd="1" destOrd="0" presId="urn:microsoft.com/office/officeart/2005/8/layout/hierarchy6"/>
    <dgm:cxn modelId="{B3FEF094-B923-4340-943C-418FCE902224}" type="presParOf" srcId="{A1023F62-632E-6D42-81D2-72FA4B0F92E8}" destId="{EECFC04D-14D7-E843-9E77-7C833F4ABE59}" srcOrd="0" destOrd="0" presId="urn:microsoft.com/office/officeart/2005/8/layout/hierarchy6"/>
    <dgm:cxn modelId="{52BA52C8-8775-495C-BC9C-3BE5A11BD88E}" type="presParOf" srcId="{A1023F62-632E-6D42-81D2-72FA4B0F92E8}" destId="{9A282F56-B080-1844-B3E1-775CB9BC760B}" srcOrd="1" destOrd="0" presId="urn:microsoft.com/office/officeart/2005/8/layout/hierarchy6"/>
    <dgm:cxn modelId="{E6488780-0E0C-465E-A9C0-4AFF649ABF2D}" type="presParOf" srcId="{9A282F56-B080-1844-B3E1-775CB9BC760B}" destId="{98C27D9B-B57A-584F-A17D-09CC6204154D}" srcOrd="0" destOrd="0" presId="urn:microsoft.com/office/officeart/2005/8/layout/hierarchy6"/>
    <dgm:cxn modelId="{681C3BD3-401B-4B80-8834-1DD70F330487}" type="presParOf" srcId="{9A282F56-B080-1844-B3E1-775CB9BC760B}" destId="{3ED1853B-5517-5047-AD00-7A78C60EE95E}" srcOrd="1" destOrd="0" presId="urn:microsoft.com/office/officeart/2005/8/layout/hierarchy6"/>
    <dgm:cxn modelId="{016FB647-928E-4D60-8C6E-8B8730941191}" type="presParOf" srcId="{3ED1853B-5517-5047-AD00-7A78C60EE95E}" destId="{949763D5-18CE-F046-8870-E40E389DFA45}" srcOrd="0" destOrd="0" presId="urn:microsoft.com/office/officeart/2005/8/layout/hierarchy6"/>
    <dgm:cxn modelId="{1212AB69-A90C-4224-9294-CE08C5CC8A42}" type="presParOf" srcId="{3ED1853B-5517-5047-AD00-7A78C60EE95E}" destId="{26D926C4-B810-0144-9B1F-3EB042FDED37}" srcOrd="1" destOrd="0" presId="urn:microsoft.com/office/officeart/2005/8/layout/hierarchy6"/>
    <dgm:cxn modelId="{68D81683-F39E-4C77-BB33-DC9C50109039}" type="presParOf" srcId="{26D926C4-B810-0144-9B1F-3EB042FDED37}" destId="{6BA9781B-3EA0-9441-88B5-9F205FD68862}" srcOrd="0" destOrd="0" presId="urn:microsoft.com/office/officeart/2005/8/layout/hierarchy6"/>
    <dgm:cxn modelId="{462AEAF0-DA5F-4AD5-A9BF-127BC5A818F0}" type="presParOf" srcId="{26D926C4-B810-0144-9B1F-3EB042FDED37}" destId="{84429466-1FE6-D346-B289-05E8B299AAB5}" srcOrd="1" destOrd="0" presId="urn:microsoft.com/office/officeart/2005/8/layout/hierarchy6"/>
    <dgm:cxn modelId="{CE399C5F-9A96-4A76-80CB-BA7412F9C35B}" type="presParOf" srcId="{84429466-1FE6-D346-B289-05E8B299AAB5}" destId="{ADF01792-0538-B042-8113-D72F52212B65}" srcOrd="0" destOrd="0" presId="urn:microsoft.com/office/officeart/2005/8/layout/hierarchy6"/>
    <dgm:cxn modelId="{D2F1960A-F4B0-4166-A9DC-F37E4157C099}" type="presParOf" srcId="{84429466-1FE6-D346-B289-05E8B299AAB5}" destId="{6A427A5E-ECC2-A64E-B0F2-24D41824AC6C}" srcOrd="1" destOrd="0" presId="urn:microsoft.com/office/officeart/2005/8/layout/hierarchy6"/>
    <dgm:cxn modelId="{0CF6FDEA-BB3D-4EB3-95B4-56FEEC88D5CA}" type="presParOf" srcId="{9A282F56-B080-1844-B3E1-775CB9BC760B}" destId="{72FB7CC7-1806-1844-BB18-C266E7CC6394}" srcOrd="2" destOrd="0" presId="urn:microsoft.com/office/officeart/2005/8/layout/hierarchy6"/>
    <dgm:cxn modelId="{E51CDC9E-1D42-48B5-B587-8499355DF33A}" type="presParOf" srcId="{9A282F56-B080-1844-B3E1-775CB9BC760B}" destId="{38F67E51-1CF6-BB4A-92A8-B97679ACA9BF}" srcOrd="3" destOrd="0" presId="urn:microsoft.com/office/officeart/2005/8/layout/hierarchy6"/>
    <dgm:cxn modelId="{D2A13495-D8DB-40FC-9008-02413B381078}" type="presParOf" srcId="{38F67E51-1CF6-BB4A-92A8-B97679ACA9BF}" destId="{BD7FD783-7D6C-8D41-8F57-36F0E50EFD12}" srcOrd="0" destOrd="0" presId="urn:microsoft.com/office/officeart/2005/8/layout/hierarchy6"/>
    <dgm:cxn modelId="{E12C3ED2-CF61-4708-8E33-AA53B934E59E}" type="presParOf" srcId="{38F67E51-1CF6-BB4A-92A8-B97679ACA9BF}" destId="{07D9D7BA-7443-F845-8C1E-EC534F097390}" srcOrd="1" destOrd="0" presId="urn:microsoft.com/office/officeart/2005/8/layout/hierarchy6"/>
    <dgm:cxn modelId="{6A79ADD9-9B86-420C-A21D-1308D43EC361}" type="presParOf" srcId="{07D9D7BA-7443-F845-8C1E-EC534F097390}" destId="{B12C23B4-D3BA-6E48-9868-A35205788EBA}" srcOrd="0" destOrd="0" presId="urn:microsoft.com/office/officeart/2005/8/layout/hierarchy6"/>
    <dgm:cxn modelId="{E75F18EC-9411-4821-8D85-040222A9108E}" type="presParOf" srcId="{07D9D7BA-7443-F845-8C1E-EC534F097390}" destId="{08AFF8B7-61F8-8E4E-891B-348837F96A63}" srcOrd="1" destOrd="0" presId="urn:microsoft.com/office/officeart/2005/8/layout/hierarchy6"/>
    <dgm:cxn modelId="{4DBAB89A-31F9-48DF-AB23-ED831F14CD89}" type="presParOf" srcId="{08AFF8B7-61F8-8E4E-891B-348837F96A63}" destId="{4AFFF847-E57D-C54A-9501-879CEE13C0E1}" srcOrd="0" destOrd="0" presId="urn:microsoft.com/office/officeart/2005/8/layout/hierarchy6"/>
    <dgm:cxn modelId="{598448AC-CB6F-489C-A37D-717E6DCA8D25}" type="presParOf" srcId="{08AFF8B7-61F8-8E4E-891B-348837F96A63}" destId="{3290D48E-DBD4-8248-BC44-2275A0B47B66}" srcOrd="1" destOrd="0" presId="urn:microsoft.com/office/officeart/2005/8/layout/hierarchy6"/>
    <dgm:cxn modelId="{010A589F-97DC-4A6D-AA57-6F866A653A7B}" type="presParOf" srcId="{3DFB44F7-9ED3-CD41-81AD-5EE2A8C02F79}" destId="{5753D54B-421D-DE45-B500-AE0427C208C0}" srcOrd="2" destOrd="0" presId="urn:microsoft.com/office/officeart/2005/8/layout/hierarchy6"/>
    <dgm:cxn modelId="{B0161E6D-1154-48C6-8D4E-B7A3508E8CDF}" type="presParOf" srcId="{3DFB44F7-9ED3-CD41-81AD-5EE2A8C02F79}" destId="{EF7B6AA2-CC30-7042-BEE0-EB6D21DDFF10}" srcOrd="3" destOrd="0" presId="urn:microsoft.com/office/officeart/2005/8/layout/hierarchy6"/>
    <dgm:cxn modelId="{05C7F704-42F8-446F-95C7-1DD51A05A059}" type="presParOf" srcId="{EF7B6AA2-CC30-7042-BEE0-EB6D21DDFF10}" destId="{89007DD4-C93E-3243-AF68-55232059B75E}" srcOrd="0" destOrd="0" presId="urn:microsoft.com/office/officeart/2005/8/layout/hierarchy6"/>
    <dgm:cxn modelId="{263B3BB3-44D5-4AA9-8039-CB15E6486D3E}" type="presParOf" srcId="{EF7B6AA2-CC30-7042-BEE0-EB6D21DDFF10}" destId="{B0651C5B-7453-4844-B540-CDD21F58F2BC}" srcOrd="1" destOrd="0" presId="urn:microsoft.com/office/officeart/2005/8/layout/hierarchy6"/>
    <dgm:cxn modelId="{FE5BA5C5-9028-4E06-A774-49C2F8314C94}" type="presParOf" srcId="{7976907A-800A-B742-BD78-274445245108}" destId="{3DD8AA63-BCEC-4E43-BB9C-94DEF704DEC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40FF9-8D94-7247-9456-EB2C18E14276}">
      <dsp:nvSpPr>
        <dsp:cNvPr id="0" name=""/>
        <dsp:cNvSpPr/>
      </dsp:nvSpPr>
      <dsp:spPr>
        <a:xfrm>
          <a:off x="3923987" y="928"/>
          <a:ext cx="2263638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Clinical</a:t>
          </a:r>
          <a:r>
            <a:rPr lang="fr-FR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2400" b="1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probability</a:t>
          </a:r>
          <a:endParaRPr lang="fr-FR" sz="24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49967" y="26908"/>
        <a:ext cx="2211678" cy="835078"/>
      </dsp:txXfrm>
    </dsp:sp>
    <dsp:sp modelId="{AE8D011D-A3CC-8744-B9A5-3CF2D818BB81}">
      <dsp:nvSpPr>
        <dsp:cNvPr id="0" name=""/>
        <dsp:cNvSpPr/>
      </dsp:nvSpPr>
      <dsp:spPr>
        <a:xfrm>
          <a:off x="3160007" y="887967"/>
          <a:ext cx="1895798" cy="354815"/>
        </a:xfrm>
        <a:custGeom>
          <a:avLst/>
          <a:gdLst/>
          <a:ahLst/>
          <a:cxnLst/>
          <a:rect l="0" t="0" r="0" b="0"/>
          <a:pathLst>
            <a:path>
              <a:moveTo>
                <a:pt x="1895798" y="0"/>
              </a:moveTo>
              <a:lnTo>
                <a:pt x="1895798" y="177407"/>
              </a:lnTo>
              <a:lnTo>
                <a:pt x="0" y="177407"/>
              </a:lnTo>
              <a:lnTo>
                <a:pt x="0" y="3548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DE320-EF5E-BE49-8CDC-191199BE3DCB}">
      <dsp:nvSpPr>
        <dsp:cNvPr id="0" name=""/>
        <dsp:cNvSpPr/>
      </dsp:nvSpPr>
      <dsp:spPr>
        <a:xfrm>
          <a:off x="1564708" y="1242782"/>
          <a:ext cx="3190598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Low-intermediate</a:t>
          </a: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unlikely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90688" y="1268762"/>
        <a:ext cx="3138638" cy="835078"/>
      </dsp:txXfrm>
    </dsp:sp>
    <dsp:sp modelId="{973CC8C9-C6C5-D640-A475-44D694C31937}">
      <dsp:nvSpPr>
        <dsp:cNvPr id="0" name=""/>
        <dsp:cNvSpPr/>
      </dsp:nvSpPr>
      <dsp:spPr>
        <a:xfrm>
          <a:off x="3114287" y="2129821"/>
          <a:ext cx="91440" cy="354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FC04D-14D7-E843-9E77-7C833F4ABE59}">
      <dsp:nvSpPr>
        <dsp:cNvPr id="0" name=""/>
        <dsp:cNvSpPr/>
      </dsp:nvSpPr>
      <dsp:spPr>
        <a:xfrm>
          <a:off x="2076394" y="2484636"/>
          <a:ext cx="2167226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D-dimer</a:t>
          </a:r>
        </a:p>
      </dsp:txBody>
      <dsp:txXfrm>
        <a:off x="2102374" y="2510616"/>
        <a:ext cx="2115266" cy="835078"/>
      </dsp:txXfrm>
    </dsp:sp>
    <dsp:sp modelId="{98C27D9B-B57A-584F-A17D-09CC6204154D}">
      <dsp:nvSpPr>
        <dsp:cNvPr id="0" name=""/>
        <dsp:cNvSpPr/>
      </dsp:nvSpPr>
      <dsp:spPr>
        <a:xfrm>
          <a:off x="2555478" y="3371675"/>
          <a:ext cx="604529" cy="354815"/>
        </a:xfrm>
        <a:custGeom>
          <a:avLst/>
          <a:gdLst/>
          <a:ahLst/>
          <a:cxnLst/>
          <a:rect l="0" t="0" r="0" b="0"/>
          <a:pathLst>
            <a:path>
              <a:moveTo>
                <a:pt x="604529" y="0"/>
              </a:moveTo>
              <a:lnTo>
                <a:pt x="604529" y="177407"/>
              </a:lnTo>
              <a:lnTo>
                <a:pt x="0" y="177407"/>
              </a:lnTo>
              <a:lnTo>
                <a:pt x="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63D5-18CE-F046-8870-E40E389DFA45}">
      <dsp:nvSpPr>
        <dsp:cNvPr id="0" name=""/>
        <dsp:cNvSpPr/>
      </dsp:nvSpPr>
      <dsp:spPr>
        <a:xfrm>
          <a:off x="1707321" y="3726490"/>
          <a:ext cx="1696315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Negative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3301" y="3752470"/>
        <a:ext cx="1644355" cy="835078"/>
      </dsp:txXfrm>
    </dsp:sp>
    <dsp:sp modelId="{6BA9781B-3EA0-9441-88B5-9F205FD68862}">
      <dsp:nvSpPr>
        <dsp:cNvPr id="0" name=""/>
        <dsp:cNvSpPr/>
      </dsp:nvSpPr>
      <dsp:spPr>
        <a:xfrm>
          <a:off x="2509758" y="4613529"/>
          <a:ext cx="91440" cy="354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01792-0538-B042-8113-D72F52212B65}">
      <dsp:nvSpPr>
        <dsp:cNvPr id="0" name=""/>
        <dsp:cNvSpPr/>
      </dsp:nvSpPr>
      <dsp:spPr>
        <a:xfrm>
          <a:off x="1890199" y="4968344"/>
          <a:ext cx="1330557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STOP</a:t>
          </a:r>
        </a:p>
      </dsp:txBody>
      <dsp:txXfrm>
        <a:off x="1916179" y="4994324"/>
        <a:ext cx="1278597" cy="835078"/>
      </dsp:txXfrm>
    </dsp:sp>
    <dsp:sp modelId="{72FB7CC7-1806-1844-BB18-C266E7CC6394}">
      <dsp:nvSpPr>
        <dsp:cNvPr id="0" name=""/>
        <dsp:cNvSpPr/>
      </dsp:nvSpPr>
      <dsp:spPr>
        <a:xfrm>
          <a:off x="3160007" y="3371675"/>
          <a:ext cx="1243476" cy="35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44"/>
              </a:lnTo>
              <a:lnTo>
                <a:pt x="1243476" y="177944"/>
              </a:lnTo>
              <a:lnTo>
                <a:pt x="1243476" y="35588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D783-7D6C-8D41-8F57-36F0E50EFD12}">
      <dsp:nvSpPr>
        <dsp:cNvPr id="0" name=""/>
        <dsp:cNvSpPr/>
      </dsp:nvSpPr>
      <dsp:spPr>
        <a:xfrm>
          <a:off x="3532547" y="3727564"/>
          <a:ext cx="1741873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</a:p>
      </dsp:txBody>
      <dsp:txXfrm>
        <a:off x="3558527" y="3753544"/>
        <a:ext cx="1689913" cy="835078"/>
      </dsp:txXfrm>
    </dsp:sp>
    <dsp:sp modelId="{B12C23B4-D3BA-6E48-9868-A35205788EBA}">
      <dsp:nvSpPr>
        <dsp:cNvPr id="0" name=""/>
        <dsp:cNvSpPr/>
      </dsp:nvSpPr>
      <dsp:spPr>
        <a:xfrm>
          <a:off x="4403483" y="4614602"/>
          <a:ext cx="2678578" cy="31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16"/>
              </a:lnTo>
              <a:lnTo>
                <a:pt x="2678578" y="156216"/>
              </a:lnTo>
              <a:lnTo>
                <a:pt x="2678578" y="312432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FF847-E57D-C54A-9501-879CEE13C0E1}">
      <dsp:nvSpPr>
        <dsp:cNvPr id="0" name=""/>
        <dsp:cNvSpPr/>
      </dsp:nvSpPr>
      <dsp:spPr>
        <a:xfrm>
          <a:off x="5931549" y="4927035"/>
          <a:ext cx="2301026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Investigations</a:t>
          </a:r>
        </a:p>
      </dsp:txBody>
      <dsp:txXfrm>
        <a:off x="5957529" y="4953015"/>
        <a:ext cx="2249066" cy="835078"/>
      </dsp:txXfrm>
    </dsp:sp>
    <dsp:sp modelId="{5753D54B-421D-DE45-B500-AE0427C208C0}">
      <dsp:nvSpPr>
        <dsp:cNvPr id="0" name=""/>
        <dsp:cNvSpPr/>
      </dsp:nvSpPr>
      <dsp:spPr>
        <a:xfrm>
          <a:off x="5055806" y="887967"/>
          <a:ext cx="2234208" cy="354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07"/>
              </a:lnTo>
              <a:lnTo>
                <a:pt x="2234208" y="177407"/>
              </a:lnTo>
              <a:lnTo>
                <a:pt x="2234208" y="3548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07DD4-C93E-3243-AF68-55232059B75E}">
      <dsp:nvSpPr>
        <dsp:cNvPr id="0" name=""/>
        <dsp:cNvSpPr/>
      </dsp:nvSpPr>
      <dsp:spPr>
        <a:xfrm>
          <a:off x="6347454" y="1242782"/>
          <a:ext cx="1885121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High / </a:t>
          </a: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likely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73434" y="1268762"/>
        <a:ext cx="1833161" cy="835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40FF9-8D94-7247-9456-EB2C18E14276}">
      <dsp:nvSpPr>
        <dsp:cNvPr id="0" name=""/>
        <dsp:cNvSpPr/>
      </dsp:nvSpPr>
      <dsp:spPr>
        <a:xfrm>
          <a:off x="3923987" y="928"/>
          <a:ext cx="2263638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Clinical</a:t>
          </a:r>
          <a:r>
            <a:rPr lang="fr-FR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2400" b="1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probability</a:t>
          </a:r>
          <a:endParaRPr lang="fr-FR" sz="24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49967" y="26908"/>
        <a:ext cx="2211678" cy="835078"/>
      </dsp:txXfrm>
    </dsp:sp>
    <dsp:sp modelId="{AE8D011D-A3CC-8744-B9A5-3CF2D818BB81}">
      <dsp:nvSpPr>
        <dsp:cNvPr id="0" name=""/>
        <dsp:cNvSpPr/>
      </dsp:nvSpPr>
      <dsp:spPr>
        <a:xfrm>
          <a:off x="3160007" y="887967"/>
          <a:ext cx="1895798" cy="354815"/>
        </a:xfrm>
        <a:custGeom>
          <a:avLst/>
          <a:gdLst/>
          <a:ahLst/>
          <a:cxnLst/>
          <a:rect l="0" t="0" r="0" b="0"/>
          <a:pathLst>
            <a:path>
              <a:moveTo>
                <a:pt x="1895798" y="0"/>
              </a:moveTo>
              <a:lnTo>
                <a:pt x="1895798" y="177407"/>
              </a:lnTo>
              <a:lnTo>
                <a:pt x="0" y="177407"/>
              </a:lnTo>
              <a:lnTo>
                <a:pt x="0" y="3548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DE320-EF5E-BE49-8CDC-191199BE3DCB}">
      <dsp:nvSpPr>
        <dsp:cNvPr id="0" name=""/>
        <dsp:cNvSpPr/>
      </dsp:nvSpPr>
      <dsp:spPr>
        <a:xfrm>
          <a:off x="1564708" y="1242782"/>
          <a:ext cx="3190598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Low-intermediate</a:t>
          </a: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unlikely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90688" y="1268762"/>
        <a:ext cx="3138638" cy="835078"/>
      </dsp:txXfrm>
    </dsp:sp>
    <dsp:sp modelId="{973CC8C9-C6C5-D640-A475-44D694C31937}">
      <dsp:nvSpPr>
        <dsp:cNvPr id="0" name=""/>
        <dsp:cNvSpPr/>
      </dsp:nvSpPr>
      <dsp:spPr>
        <a:xfrm>
          <a:off x="3114287" y="2129821"/>
          <a:ext cx="91440" cy="354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FC04D-14D7-E843-9E77-7C833F4ABE59}">
      <dsp:nvSpPr>
        <dsp:cNvPr id="0" name=""/>
        <dsp:cNvSpPr/>
      </dsp:nvSpPr>
      <dsp:spPr>
        <a:xfrm>
          <a:off x="2076394" y="2484636"/>
          <a:ext cx="2167226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D-dimer</a:t>
          </a:r>
        </a:p>
      </dsp:txBody>
      <dsp:txXfrm>
        <a:off x="2102374" y="2510616"/>
        <a:ext cx="2115266" cy="835078"/>
      </dsp:txXfrm>
    </dsp:sp>
    <dsp:sp modelId="{98C27D9B-B57A-584F-A17D-09CC6204154D}">
      <dsp:nvSpPr>
        <dsp:cNvPr id="0" name=""/>
        <dsp:cNvSpPr/>
      </dsp:nvSpPr>
      <dsp:spPr>
        <a:xfrm>
          <a:off x="2555478" y="3371675"/>
          <a:ext cx="604529" cy="354815"/>
        </a:xfrm>
        <a:custGeom>
          <a:avLst/>
          <a:gdLst/>
          <a:ahLst/>
          <a:cxnLst/>
          <a:rect l="0" t="0" r="0" b="0"/>
          <a:pathLst>
            <a:path>
              <a:moveTo>
                <a:pt x="604529" y="0"/>
              </a:moveTo>
              <a:lnTo>
                <a:pt x="604529" y="177407"/>
              </a:lnTo>
              <a:lnTo>
                <a:pt x="0" y="177407"/>
              </a:lnTo>
              <a:lnTo>
                <a:pt x="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63D5-18CE-F046-8870-E40E389DFA45}">
      <dsp:nvSpPr>
        <dsp:cNvPr id="0" name=""/>
        <dsp:cNvSpPr/>
      </dsp:nvSpPr>
      <dsp:spPr>
        <a:xfrm>
          <a:off x="1707321" y="3726490"/>
          <a:ext cx="1696315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Negative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3301" y="3752470"/>
        <a:ext cx="1644355" cy="835078"/>
      </dsp:txXfrm>
    </dsp:sp>
    <dsp:sp modelId="{6BA9781B-3EA0-9441-88B5-9F205FD68862}">
      <dsp:nvSpPr>
        <dsp:cNvPr id="0" name=""/>
        <dsp:cNvSpPr/>
      </dsp:nvSpPr>
      <dsp:spPr>
        <a:xfrm>
          <a:off x="2509758" y="4613529"/>
          <a:ext cx="91440" cy="354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01792-0538-B042-8113-D72F52212B65}">
      <dsp:nvSpPr>
        <dsp:cNvPr id="0" name=""/>
        <dsp:cNvSpPr/>
      </dsp:nvSpPr>
      <dsp:spPr>
        <a:xfrm>
          <a:off x="1890199" y="4968344"/>
          <a:ext cx="1330557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STOP</a:t>
          </a:r>
        </a:p>
      </dsp:txBody>
      <dsp:txXfrm>
        <a:off x="1916179" y="4994324"/>
        <a:ext cx="1278597" cy="835078"/>
      </dsp:txXfrm>
    </dsp:sp>
    <dsp:sp modelId="{72FB7CC7-1806-1844-BB18-C266E7CC6394}">
      <dsp:nvSpPr>
        <dsp:cNvPr id="0" name=""/>
        <dsp:cNvSpPr/>
      </dsp:nvSpPr>
      <dsp:spPr>
        <a:xfrm>
          <a:off x="3160007" y="3371675"/>
          <a:ext cx="1243476" cy="35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44"/>
              </a:lnTo>
              <a:lnTo>
                <a:pt x="1243476" y="177944"/>
              </a:lnTo>
              <a:lnTo>
                <a:pt x="1243476" y="35588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D783-7D6C-8D41-8F57-36F0E50EFD12}">
      <dsp:nvSpPr>
        <dsp:cNvPr id="0" name=""/>
        <dsp:cNvSpPr/>
      </dsp:nvSpPr>
      <dsp:spPr>
        <a:xfrm>
          <a:off x="3532547" y="3727564"/>
          <a:ext cx="1741873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</a:p>
      </dsp:txBody>
      <dsp:txXfrm>
        <a:off x="3558527" y="3753544"/>
        <a:ext cx="1689913" cy="835078"/>
      </dsp:txXfrm>
    </dsp:sp>
    <dsp:sp modelId="{B12C23B4-D3BA-6E48-9868-A35205788EBA}">
      <dsp:nvSpPr>
        <dsp:cNvPr id="0" name=""/>
        <dsp:cNvSpPr/>
      </dsp:nvSpPr>
      <dsp:spPr>
        <a:xfrm>
          <a:off x="4403483" y="4614602"/>
          <a:ext cx="2678578" cy="31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16"/>
              </a:lnTo>
              <a:lnTo>
                <a:pt x="2678578" y="156216"/>
              </a:lnTo>
              <a:lnTo>
                <a:pt x="2678578" y="312432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FF847-E57D-C54A-9501-879CEE13C0E1}">
      <dsp:nvSpPr>
        <dsp:cNvPr id="0" name=""/>
        <dsp:cNvSpPr/>
      </dsp:nvSpPr>
      <dsp:spPr>
        <a:xfrm>
          <a:off x="5931549" y="4927035"/>
          <a:ext cx="2301026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Investigations</a:t>
          </a:r>
        </a:p>
      </dsp:txBody>
      <dsp:txXfrm>
        <a:off x="5957529" y="4953015"/>
        <a:ext cx="2249066" cy="835078"/>
      </dsp:txXfrm>
    </dsp:sp>
    <dsp:sp modelId="{5753D54B-421D-DE45-B500-AE0427C208C0}">
      <dsp:nvSpPr>
        <dsp:cNvPr id="0" name=""/>
        <dsp:cNvSpPr/>
      </dsp:nvSpPr>
      <dsp:spPr>
        <a:xfrm>
          <a:off x="5055806" y="887967"/>
          <a:ext cx="2234208" cy="354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07"/>
              </a:lnTo>
              <a:lnTo>
                <a:pt x="2234208" y="177407"/>
              </a:lnTo>
              <a:lnTo>
                <a:pt x="2234208" y="3548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07DD4-C93E-3243-AF68-55232059B75E}">
      <dsp:nvSpPr>
        <dsp:cNvPr id="0" name=""/>
        <dsp:cNvSpPr/>
      </dsp:nvSpPr>
      <dsp:spPr>
        <a:xfrm>
          <a:off x="6347454" y="1242782"/>
          <a:ext cx="1885121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High / </a:t>
          </a: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likely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73434" y="1268762"/>
        <a:ext cx="1833161" cy="835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40FF9-8D94-7247-9456-EB2C18E14276}">
      <dsp:nvSpPr>
        <dsp:cNvPr id="0" name=""/>
        <dsp:cNvSpPr/>
      </dsp:nvSpPr>
      <dsp:spPr>
        <a:xfrm>
          <a:off x="3923987" y="928"/>
          <a:ext cx="2263638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Clinical</a:t>
          </a:r>
          <a:r>
            <a:rPr lang="fr-FR" sz="2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2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probability</a:t>
          </a:r>
          <a:endParaRPr lang="fr-FR" sz="2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49967" y="26908"/>
        <a:ext cx="2211678" cy="835078"/>
      </dsp:txXfrm>
    </dsp:sp>
    <dsp:sp modelId="{AE8D011D-A3CC-8744-B9A5-3CF2D818BB81}">
      <dsp:nvSpPr>
        <dsp:cNvPr id="0" name=""/>
        <dsp:cNvSpPr/>
      </dsp:nvSpPr>
      <dsp:spPr>
        <a:xfrm>
          <a:off x="3232017" y="887967"/>
          <a:ext cx="1823789" cy="354815"/>
        </a:xfrm>
        <a:custGeom>
          <a:avLst/>
          <a:gdLst/>
          <a:ahLst/>
          <a:cxnLst/>
          <a:rect l="0" t="0" r="0" b="0"/>
          <a:pathLst>
            <a:path>
              <a:moveTo>
                <a:pt x="1823789" y="0"/>
              </a:moveTo>
              <a:lnTo>
                <a:pt x="1823789" y="177407"/>
              </a:lnTo>
              <a:lnTo>
                <a:pt x="0" y="177407"/>
              </a:lnTo>
              <a:lnTo>
                <a:pt x="0" y="3548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DE320-EF5E-BE49-8CDC-191199BE3DCB}">
      <dsp:nvSpPr>
        <dsp:cNvPr id="0" name=""/>
        <dsp:cNvSpPr/>
      </dsp:nvSpPr>
      <dsp:spPr>
        <a:xfrm>
          <a:off x="1636718" y="1242782"/>
          <a:ext cx="3190598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Low-intermediate</a:t>
          </a: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unlikely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62698" y="1268762"/>
        <a:ext cx="3138638" cy="835078"/>
      </dsp:txXfrm>
    </dsp:sp>
    <dsp:sp modelId="{973CC8C9-C6C5-D640-A475-44D694C31937}">
      <dsp:nvSpPr>
        <dsp:cNvPr id="0" name=""/>
        <dsp:cNvSpPr/>
      </dsp:nvSpPr>
      <dsp:spPr>
        <a:xfrm>
          <a:off x="3186297" y="2129821"/>
          <a:ext cx="91440" cy="354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FC04D-14D7-E843-9E77-7C833F4ABE59}">
      <dsp:nvSpPr>
        <dsp:cNvPr id="0" name=""/>
        <dsp:cNvSpPr/>
      </dsp:nvSpPr>
      <dsp:spPr>
        <a:xfrm>
          <a:off x="2148404" y="2484636"/>
          <a:ext cx="2167226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D-dimer</a:t>
          </a:r>
        </a:p>
      </dsp:txBody>
      <dsp:txXfrm>
        <a:off x="2174384" y="2510616"/>
        <a:ext cx="2115266" cy="835078"/>
      </dsp:txXfrm>
    </dsp:sp>
    <dsp:sp modelId="{98C27D9B-B57A-584F-A17D-09CC6204154D}">
      <dsp:nvSpPr>
        <dsp:cNvPr id="0" name=""/>
        <dsp:cNvSpPr/>
      </dsp:nvSpPr>
      <dsp:spPr>
        <a:xfrm>
          <a:off x="2627488" y="3371675"/>
          <a:ext cx="604529" cy="354815"/>
        </a:xfrm>
        <a:custGeom>
          <a:avLst/>
          <a:gdLst/>
          <a:ahLst/>
          <a:cxnLst/>
          <a:rect l="0" t="0" r="0" b="0"/>
          <a:pathLst>
            <a:path>
              <a:moveTo>
                <a:pt x="604529" y="0"/>
              </a:moveTo>
              <a:lnTo>
                <a:pt x="604529" y="177407"/>
              </a:lnTo>
              <a:lnTo>
                <a:pt x="0" y="177407"/>
              </a:lnTo>
              <a:lnTo>
                <a:pt x="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63D5-18CE-F046-8870-E40E389DFA45}">
      <dsp:nvSpPr>
        <dsp:cNvPr id="0" name=""/>
        <dsp:cNvSpPr/>
      </dsp:nvSpPr>
      <dsp:spPr>
        <a:xfrm>
          <a:off x="1779330" y="3726490"/>
          <a:ext cx="1696315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Negative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5310" y="3752470"/>
        <a:ext cx="1644355" cy="835078"/>
      </dsp:txXfrm>
    </dsp:sp>
    <dsp:sp modelId="{6BA9781B-3EA0-9441-88B5-9F205FD68862}">
      <dsp:nvSpPr>
        <dsp:cNvPr id="0" name=""/>
        <dsp:cNvSpPr/>
      </dsp:nvSpPr>
      <dsp:spPr>
        <a:xfrm>
          <a:off x="2581768" y="4613529"/>
          <a:ext cx="91440" cy="354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01792-0538-B042-8113-D72F52212B65}">
      <dsp:nvSpPr>
        <dsp:cNvPr id="0" name=""/>
        <dsp:cNvSpPr/>
      </dsp:nvSpPr>
      <dsp:spPr>
        <a:xfrm>
          <a:off x="1962209" y="4968344"/>
          <a:ext cx="1330557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STOP</a:t>
          </a:r>
        </a:p>
      </dsp:txBody>
      <dsp:txXfrm>
        <a:off x="1988189" y="4994324"/>
        <a:ext cx="1278597" cy="835078"/>
      </dsp:txXfrm>
    </dsp:sp>
    <dsp:sp modelId="{72FB7CC7-1806-1844-BB18-C266E7CC6394}">
      <dsp:nvSpPr>
        <dsp:cNvPr id="0" name=""/>
        <dsp:cNvSpPr/>
      </dsp:nvSpPr>
      <dsp:spPr>
        <a:xfrm>
          <a:off x="3232017" y="3371675"/>
          <a:ext cx="1243476" cy="35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44"/>
              </a:lnTo>
              <a:lnTo>
                <a:pt x="1243476" y="177944"/>
              </a:lnTo>
              <a:lnTo>
                <a:pt x="1243476" y="35588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D783-7D6C-8D41-8F57-36F0E50EFD12}">
      <dsp:nvSpPr>
        <dsp:cNvPr id="0" name=""/>
        <dsp:cNvSpPr/>
      </dsp:nvSpPr>
      <dsp:spPr>
        <a:xfrm>
          <a:off x="3604557" y="3727564"/>
          <a:ext cx="1741873" cy="88703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</a:p>
      </dsp:txBody>
      <dsp:txXfrm>
        <a:off x="3630537" y="3753544"/>
        <a:ext cx="1689913" cy="835078"/>
      </dsp:txXfrm>
    </dsp:sp>
    <dsp:sp modelId="{B12C23B4-D3BA-6E48-9868-A35205788EBA}">
      <dsp:nvSpPr>
        <dsp:cNvPr id="0" name=""/>
        <dsp:cNvSpPr/>
      </dsp:nvSpPr>
      <dsp:spPr>
        <a:xfrm>
          <a:off x="4475493" y="4614602"/>
          <a:ext cx="2606568" cy="31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16"/>
              </a:lnTo>
              <a:lnTo>
                <a:pt x="2606568" y="156216"/>
              </a:lnTo>
              <a:lnTo>
                <a:pt x="2606568" y="312432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FF847-E57D-C54A-9501-879CEE13C0E1}">
      <dsp:nvSpPr>
        <dsp:cNvPr id="0" name=""/>
        <dsp:cNvSpPr/>
      </dsp:nvSpPr>
      <dsp:spPr>
        <a:xfrm>
          <a:off x="5931549" y="4927035"/>
          <a:ext cx="2301026" cy="88703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Investigations</a:t>
          </a:r>
        </a:p>
      </dsp:txBody>
      <dsp:txXfrm>
        <a:off x="5957529" y="4953015"/>
        <a:ext cx="2249066" cy="835078"/>
      </dsp:txXfrm>
    </dsp:sp>
    <dsp:sp modelId="{5753D54B-421D-DE45-B500-AE0427C208C0}">
      <dsp:nvSpPr>
        <dsp:cNvPr id="0" name=""/>
        <dsp:cNvSpPr/>
      </dsp:nvSpPr>
      <dsp:spPr>
        <a:xfrm>
          <a:off x="5055806" y="887967"/>
          <a:ext cx="2306218" cy="354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07"/>
              </a:lnTo>
              <a:lnTo>
                <a:pt x="2306218" y="177407"/>
              </a:lnTo>
              <a:lnTo>
                <a:pt x="2306218" y="3548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07DD4-C93E-3243-AF68-55232059B75E}">
      <dsp:nvSpPr>
        <dsp:cNvPr id="0" name=""/>
        <dsp:cNvSpPr/>
      </dsp:nvSpPr>
      <dsp:spPr>
        <a:xfrm>
          <a:off x="6491474" y="1242782"/>
          <a:ext cx="1741101" cy="88703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High / </a:t>
          </a:r>
          <a:r>
            <a:rPr lang="fr-FR" sz="2000" kern="1200" dirty="0" err="1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likely</a:t>
          </a:r>
          <a:endParaRPr lang="fr-FR" sz="2000" kern="1200" dirty="0">
            <a:solidFill>
              <a:schemeClr val="bg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17454" y="1268762"/>
        <a:ext cx="1689141" cy="835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40FF9-8D94-7247-9456-EB2C18E14276}">
      <dsp:nvSpPr>
        <dsp:cNvPr id="0" name=""/>
        <dsp:cNvSpPr/>
      </dsp:nvSpPr>
      <dsp:spPr>
        <a:xfrm>
          <a:off x="3923987" y="928"/>
          <a:ext cx="2263638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Clinical</a:t>
          </a:r>
          <a:r>
            <a:rPr lang="fr-FR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2400" b="1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probability</a:t>
          </a:r>
          <a:endParaRPr lang="fr-FR" sz="2400" b="1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49967" y="26908"/>
        <a:ext cx="2211678" cy="835078"/>
      </dsp:txXfrm>
    </dsp:sp>
    <dsp:sp modelId="{AE8D011D-A3CC-8744-B9A5-3CF2D818BB81}">
      <dsp:nvSpPr>
        <dsp:cNvPr id="0" name=""/>
        <dsp:cNvSpPr/>
      </dsp:nvSpPr>
      <dsp:spPr>
        <a:xfrm>
          <a:off x="3221266" y="887967"/>
          <a:ext cx="1834540" cy="354815"/>
        </a:xfrm>
        <a:custGeom>
          <a:avLst/>
          <a:gdLst/>
          <a:ahLst/>
          <a:cxnLst/>
          <a:rect l="0" t="0" r="0" b="0"/>
          <a:pathLst>
            <a:path>
              <a:moveTo>
                <a:pt x="1834540" y="0"/>
              </a:moveTo>
              <a:lnTo>
                <a:pt x="1834540" y="177407"/>
              </a:lnTo>
              <a:lnTo>
                <a:pt x="0" y="177407"/>
              </a:lnTo>
              <a:lnTo>
                <a:pt x="0" y="3548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DE320-EF5E-BE49-8CDC-191199BE3DCB}">
      <dsp:nvSpPr>
        <dsp:cNvPr id="0" name=""/>
        <dsp:cNvSpPr/>
      </dsp:nvSpPr>
      <dsp:spPr>
        <a:xfrm>
          <a:off x="1625967" y="1242782"/>
          <a:ext cx="3190598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Low-intermediate</a:t>
          </a: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/ </a:t>
          </a: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unlikely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51947" y="1268762"/>
        <a:ext cx="3138638" cy="835078"/>
      </dsp:txXfrm>
    </dsp:sp>
    <dsp:sp modelId="{973CC8C9-C6C5-D640-A475-44D694C31937}">
      <dsp:nvSpPr>
        <dsp:cNvPr id="0" name=""/>
        <dsp:cNvSpPr/>
      </dsp:nvSpPr>
      <dsp:spPr>
        <a:xfrm>
          <a:off x="3175546" y="2129821"/>
          <a:ext cx="91440" cy="354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FC04D-14D7-E843-9E77-7C833F4ABE59}">
      <dsp:nvSpPr>
        <dsp:cNvPr id="0" name=""/>
        <dsp:cNvSpPr/>
      </dsp:nvSpPr>
      <dsp:spPr>
        <a:xfrm>
          <a:off x="2137653" y="2484636"/>
          <a:ext cx="2167226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D-dimer</a:t>
          </a:r>
        </a:p>
      </dsp:txBody>
      <dsp:txXfrm>
        <a:off x="2163633" y="2510616"/>
        <a:ext cx="2115266" cy="835078"/>
      </dsp:txXfrm>
    </dsp:sp>
    <dsp:sp modelId="{98C27D9B-B57A-584F-A17D-09CC6204154D}">
      <dsp:nvSpPr>
        <dsp:cNvPr id="0" name=""/>
        <dsp:cNvSpPr/>
      </dsp:nvSpPr>
      <dsp:spPr>
        <a:xfrm>
          <a:off x="2616737" y="3371675"/>
          <a:ext cx="604529" cy="354815"/>
        </a:xfrm>
        <a:custGeom>
          <a:avLst/>
          <a:gdLst/>
          <a:ahLst/>
          <a:cxnLst/>
          <a:rect l="0" t="0" r="0" b="0"/>
          <a:pathLst>
            <a:path>
              <a:moveTo>
                <a:pt x="604529" y="0"/>
              </a:moveTo>
              <a:lnTo>
                <a:pt x="604529" y="177407"/>
              </a:lnTo>
              <a:lnTo>
                <a:pt x="0" y="177407"/>
              </a:lnTo>
              <a:lnTo>
                <a:pt x="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763D5-18CE-F046-8870-E40E389DFA45}">
      <dsp:nvSpPr>
        <dsp:cNvPr id="0" name=""/>
        <dsp:cNvSpPr/>
      </dsp:nvSpPr>
      <dsp:spPr>
        <a:xfrm>
          <a:off x="1768580" y="3726490"/>
          <a:ext cx="1696315" cy="887038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Negative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94560" y="3752470"/>
        <a:ext cx="1644355" cy="835078"/>
      </dsp:txXfrm>
    </dsp:sp>
    <dsp:sp modelId="{6BA9781B-3EA0-9441-88B5-9F205FD68862}">
      <dsp:nvSpPr>
        <dsp:cNvPr id="0" name=""/>
        <dsp:cNvSpPr/>
      </dsp:nvSpPr>
      <dsp:spPr>
        <a:xfrm>
          <a:off x="2571017" y="4613529"/>
          <a:ext cx="91440" cy="3548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815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01792-0538-B042-8113-D72F52212B65}">
      <dsp:nvSpPr>
        <dsp:cNvPr id="0" name=""/>
        <dsp:cNvSpPr/>
      </dsp:nvSpPr>
      <dsp:spPr>
        <a:xfrm>
          <a:off x="1951458" y="4968344"/>
          <a:ext cx="1330557" cy="887038"/>
        </a:xfrm>
        <a:prstGeom prst="roundRect">
          <a:avLst>
            <a:gd name="adj" fmla="val 10000"/>
          </a:avLst>
        </a:prstGeom>
        <a:solidFill>
          <a:srgbClr val="FFFF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STOP</a:t>
          </a:r>
        </a:p>
      </dsp:txBody>
      <dsp:txXfrm>
        <a:off x="1977438" y="4994324"/>
        <a:ext cx="1278597" cy="835078"/>
      </dsp:txXfrm>
    </dsp:sp>
    <dsp:sp modelId="{72FB7CC7-1806-1844-BB18-C266E7CC6394}">
      <dsp:nvSpPr>
        <dsp:cNvPr id="0" name=""/>
        <dsp:cNvSpPr/>
      </dsp:nvSpPr>
      <dsp:spPr>
        <a:xfrm>
          <a:off x="3221266" y="3371675"/>
          <a:ext cx="1243476" cy="35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944"/>
              </a:lnTo>
              <a:lnTo>
                <a:pt x="1243476" y="177944"/>
              </a:lnTo>
              <a:lnTo>
                <a:pt x="1243476" y="35588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FD783-7D6C-8D41-8F57-36F0E50EFD12}">
      <dsp:nvSpPr>
        <dsp:cNvPr id="0" name=""/>
        <dsp:cNvSpPr/>
      </dsp:nvSpPr>
      <dsp:spPr>
        <a:xfrm>
          <a:off x="3593806" y="3727564"/>
          <a:ext cx="1741873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Positive</a:t>
          </a:r>
        </a:p>
      </dsp:txBody>
      <dsp:txXfrm>
        <a:off x="3619786" y="3753544"/>
        <a:ext cx="1689913" cy="835078"/>
      </dsp:txXfrm>
    </dsp:sp>
    <dsp:sp modelId="{B12C23B4-D3BA-6E48-9868-A35205788EBA}">
      <dsp:nvSpPr>
        <dsp:cNvPr id="0" name=""/>
        <dsp:cNvSpPr/>
      </dsp:nvSpPr>
      <dsp:spPr>
        <a:xfrm>
          <a:off x="4464742" y="4614602"/>
          <a:ext cx="2617319" cy="31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16"/>
              </a:lnTo>
              <a:lnTo>
                <a:pt x="2617319" y="156216"/>
              </a:lnTo>
              <a:lnTo>
                <a:pt x="2617319" y="312432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FF847-E57D-C54A-9501-879CEE13C0E1}">
      <dsp:nvSpPr>
        <dsp:cNvPr id="0" name=""/>
        <dsp:cNvSpPr/>
      </dsp:nvSpPr>
      <dsp:spPr>
        <a:xfrm>
          <a:off x="5931549" y="4927035"/>
          <a:ext cx="2301026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CE0000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Investigations</a:t>
          </a:r>
        </a:p>
      </dsp:txBody>
      <dsp:txXfrm>
        <a:off x="5957529" y="4953015"/>
        <a:ext cx="2249066" cy="835078"/>
      </dsp:txXfrm>
    </dsp:sp>
    <dsp:sp modelId="{5753D54B-421D-DE45-B500-AE0427C208C0}">
      <dsp:nvSpPr>
        <dsp:cNvPr id="0" name=""/>
        <dsp:cNvSpPr/>
      </dsp:nvSpPr>
      <dsp:spPr>
        <a:xfrm>
          <a:off x="5055806" y="887967"/>
          <a:ext cx="2295467" cy="354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07"/>
              </a:lnTo>
              <a:lnTo>
                <a:pt x="2295467" y="177407"/>
              </a:lnTo>
              <a:lnTo>
                <a:pt x="2295467" y="35481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07DD4-C93E-3243-AF68-55232059B75E}">
      <dsp:nvSpPr>
        <dsp:cNvPr id="0" name=""/>
        <dsp:cNvSpPr/>
      </dsp:nvSpPr>
      <dsp:spPr>
        <a:xfrm>
          <a:off x="6469972" y="1242782"/>
          <a:ext cx="1762603" cy="8870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High / </a:t>
          </a:r>
          <a:r>
            <a:rPr lang="fr-FR" sz="2000" kern="1200" dirty="0" err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likely</a:t>
          </a:r>
          <a:endParaRPr lang="fr-FR" sz="2000" kern="12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495952" y="1268762"/>
        <a:ext cx="1710643" cy="83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A57666-AB98-8244-B181-5382E6BB1D8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289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H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89DF4-D2FE-A548-B354-4D811AD29C60}" type="slidenum">
              <a:rPr lang="fr-FR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4</a:t>
            </a:fld>
            <a:endParaRPr lang="fr-FR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2D603-A705-2047-A9D9-5F10598A03AE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607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72D603-A705-2047-A9D9-5F10598A03AE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9058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29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FD9A1-0801-3443-926D-03E43F0A05AF}" type="slidenum">
              <a:rPr lang="fr-FR">
                <a:solidFill>
                  <a:srgbClr val="000000"/>
                </a:solidFill>
              </a:rPr>
              <a:pPr/>
              <a:t>18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6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19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2D603-A705-2047-A9D9-5F10598A03AE}" type="slidenum">
              <a:rPr lang="fr-FR">
                <a:solidFill>
                  <a:srgbClr val="000000"/>
                </a:solidFill>
              </a:rPr>
              <a:pPr/>
              <a:t>19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3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A57666-AB98-8244-B181-5382E6BB1D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487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57666-AB98-8244-B181-5382E6BB1D8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2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3657600"/>
          </a:xfrm>
          <a:prstGeom prst="rect">
            <a:avLst/>
          </a:prstGeom>
          <a:gradFill rotWithShape="0">
            <a:gsLst>
              <a:gs pos="0">
                <a:srgbClr val="040B1A"/>
              </a:gs>
              <a:gs pos="100000">
                <a:srgbClr val="112F75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3657600"/>
            <a:ext cx="12192000" cy="0"/>
          </a:xfrm>
          <a:prstGeom prst="line">
            <a:avLst/>
          </a:prstGeom>
          <a:noFill/>
          <a:ln w="50800">
            <a:solidFill>
              <a:srgbClr val="EC008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4533" y="44459"/>
            <a:ext cx="2794000" cy="60515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2533" y="44459"/>
            <a:ext cx="8178800" cy="60515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44451"/>
            <a:ext cx="111760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3700" y="1676400"/>
            <a:ext cx="11074400" cy="441960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8765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1784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143406"/>
            <a:ext cx="10972800" cy="4165923"/>
          </a:xfrm>
          <a:prstGeom prst="rect">
            <a:avLst/>
          </a:prstGeom>
        </p:spPr>
        <p:txBody>
          <a:bodyPr/>
          <a:lstStyle>
            <a:lvl1pPr>
              <a:buClr>
                <a:srgbClr val="037C7F"/>
              </a:buClr>
              <a:defRPr/>
            </a:lvl1pPr>
            <a:lvl2pPr>
              <a:buClr>
                <a:srgbClr val="037C7F"/>
              </a:buClr>
              <a:defRPr/>
            </a:lvl2pPr>
            <a:lvl3pPr>
              <a:buClr>
                <a:srgbClr val="037C7F"/>
              </a:buClr>
              <a:defRPr/>
            </a:lvl3pPr>
            <a:lvl4pPr>
              <a:buClr>
                <a:srgbClr val="037C7F"/>
              </a:buClr>
              <a:defRPr/>
            </a:lvl4pPr>
            <a:lvl5pPr>
              <a:buClr>
                <a:srgbClr val="037C7F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553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2580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61862"/>
            <a:ext cx="10972800" cy="103388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2287422"/>
            <a:ext cx="5384800" cy="4093915"/>
          </a:xfrm>
          <a:prstGeom prst="rect">
            <a:avLst/>
          </a:prstGeom>
        </p:spPr>
        <p:txBody>
          <a:bodyPr/>
          <a:lstStyle>
            <a:lvl1pPr>
              <a:buClr>
                <a:srgbClr val="037C7F"/>
              </a:buClr>
              <a:defRPr sz="2800"/>
            </a:lvl1pPr>
            <a:lvl2pPr>
              <a:buClr>
                <a:srgbClr val="037C7F"/>
              </a:buClr>
              <a:defRPr sz="2400"/>
            </a:lvl2pPr>
            <a:lvl3pPr>
              <a:buClr>
                <a:srgbClr val="037C7F"/>
              </a:buClr>
              <a:defRPr sz="2000"/>
            </a:lvl3pPr>
            <a:lvl4pPr>
              <a:buClr>
                <a:srgbClr val="037C7F"/>
              </a:buClr>
              <a:defRPr sz="1800"/>
            </a:lvl4pPr>
            <a:lvl5pPr>
              <a:buClr>
                <a:srgbClr val="037C7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2287422"/>
            <a:ext cx="5384800" cy="4093915"/>
          </a:xfrm>
          <a:prstGeom prst="rect">
            <a:avLst/>
          </a:prstGeom>
        </p:spPr>
        <p:txBody>
          <a:bodyPr/>
          <a:lstStyle>
            <a:lvl1pPr>
              <a:buClr>
                <a:srgbClr val="037C7F"/>
              </a:buClr>
              <a:defRPr sz="2800"/>
            </a:lvl1pPr>
            <a:lvl2pPr>
              <a:buClr>
                <a:srgbClr val="037C7F"/>
              </a:buClr>
              <a:defRPr sz="2400"/>
            </a:lvl2pPr>
            <a:lvl3pPr>
              <a:buClr>
                <a:srgbClr val="037C7F"/>
              </a:buClr>
              <a:defRPr sz="2000"/>
            </a:lvl3pPr>
            <a:lvl4pPr>
              <a:buClr>
                <a:srgbClr val="037C7F"/>
              </a:buClr>
              <a:defRPr sz="1800"/>
            </a:lvl4pPr>
            <a:lvl5pPr>
              <a:buClr>
                <a:srgbClr val="037C7F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9673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61851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22233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862088"/>
            <a:ext cx="5386917" cy="3447232"/>
          </a:xfrm>
          <a:prstGeom prst="rect">
            <a:avLst/>
          </a:prstGeom>
        </p:spPr>
        <p:txBody>
          <a:bodyPr/>
          <a:lstStyle>
            <a:lvl1pPr>
              <a:buClr>
                <a:srgbClr val="037C7F"/>
              </a:buClr>
              <a:defRPr sz="2400"/>
            </a:lvl1pPr>
            <a:lvl2pPr>
              <a:buClr>
                <a:srgbClr val="037C7F"/>
              </a:buClr>
              <a:defRPr sz="2000"/>
            </a:lvl2pPr>
            <a:lvl3pPr>
              <a:buClr>
                <a:srgbClr val="037C7F"/>
              </a:buClr>
              <a:defRPr sz="1800"/>
            </a:lvl3pPr>
            <a:lvl4pPr>
              <a:buClr>
                <a:srgbClr val="037C7F"/>
              </a:buClr>
              <a:defRPr sz="1600"/>
            </a:lvl4pPr>
            <a:lvl5pPr>
              <a:buClr>
                <a:srgbClr val="037C7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3" y="222233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3" y="2862088"/>
            <a:ext cx="5389033" cy="3447232"/>
          </a:xfrm>
          <a:prstGeom prst="rect">
            <a:avLst/>
          </a:prstGeom>
        </p:spPr>
        <p:txBody>
          <a:bodyPr/>
          <a:lstStyle>
            <a:lvl1pPr>
              <a:buClr>
                <a:srgbClr val="037C7F"/>
              </a:buClr>
              <a:defRPr sz="2400"/>
            </a:lvl1pPr>
            <a:lvl2pPr>
              <a:buClr>
                <a:srgbClr val="037C7F"/>
              </a:buClr>
              <a:defRPr sz="2000"/>
            </a:lvl2pPr>
            <a:lvl3pPr>
              <a:buClr>
                <a:srgbClr val="037C7F"/>
              </a:buClr>
              <a:defRPr sz="1800"/>
            </a:lvl3pPr>
            <a:lvl4pPr>
              <a:buClr>
                <a:srgbClr val="037C7F"/>
              </a:buClr>
              <a:defRPr sz="1600"/>
            </a:lvl4pPr>
            <a:lvl5pPr>
              <a:buClr>
                <a:srgbClr val="037C7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7730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89856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1AA1F2-5D1F-483F-AD8D-A96C5A5DED9E}" type="datetimeFigureOut">
              <a:rPr lang="de-CH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27.09.2024</a:t>
            </a:fld>
            <a:endParaRPr lang="de-CH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CE11427-9961-45DB-94EE-E2093FC52447}" type="slidenum">
              <a:rPr lang="de-CH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CH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04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9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D31AA1F2-5D1F-483F-AD8D-A96C5A5DED9E}" type="datetimeFigureOut">
              <a:rPr lang="de-CH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27.09.2024</a:t>
            </a:fld>
            <a:endParaRPr lang="de-CH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165600" y="6356360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737600" y="6356360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CE11427-9961-45DB-94EE-E2093FC52447}" type="slidenum">
              <a:rPr lang="de-CH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de-CH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1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9" y="960273"/>
            <a:ext cx="4011084" cy="10371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5" y="960264"/>
            <a:ext cx="6815667" cy="5349056"/>
          </a:xfrm>
          <a:prstGeom prst="rect">
            <a:avLst/>
          </a:prstGeom>
        </p:spPr>
        <p:txBody>
          <a:bodyPr/>
          <a:lstStyle>
            <a:lvl1pPr>
              <a:buClr>
                <a:srgbClr val="037C7F"/>
              </a:buClr>
              <a:defRPr sz="3200"/>
            </a:lvl1pPr>
            <a:lvl2pPr>
              <a:buClr>
                <a:srgbClr val="037C7F"/>
              </a:buClr>
              <a:defRPr sz="2800"/>
            </a:lvl2pPr>
            <a:lvl3pPr>
              <a:buClr>
                <a:srgbClr val="037C7F"/>
              </a:buClr>
              <a:defRPr sz="2400"/>
            </a:lvl3pPr>
            <a:lvl4pPr>
              <a:buClr>
                <a:srgbClr val="037C7F"/>
              </a:buClr>
              <a:defRPr sz="2000"/>
            </a:lvl4pPr>
            <a:lvl5pPr>
              <a:buClr>
                <a:srgbClr val="037C7F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9" y="2122323"/>
            <a:ext cx="4011084" cy="41870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9772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908730"/>
            <a:ext cx="7315200" cy="3818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37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61851"/>
            <a:ext cx="10972800" cy="1015704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7422"/>
            <a:ext cx="10972800" cy="4021907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37C7F"/>
              </a:buClr>
              <a:defRPr/>
            </a:lvl1pPr>
            <a:lvl2pPr>
              <a:buClr>
                <a:srgbClr val="037C7F"/>
              </a:buClr>
              <a:defRPr/>
            </a:lvl2pPr>
            <a:lvl3pPr>
              <a:buClr>
                <a:srgbClr val="037C7F"/>
              </a:buClr>
              <a:defRPr/>
            </a:lvl3pPr>
            <a:lvl4pPr>
              <a:buClr>
                <a:srgbClr val="037C7F"/>
              </a:buClr>
              <a:defRPr/>
            </a:lvl4pPr>
            <a:lvl5pPr>
              <a:buClr>
                <a:srgbClr val="037C7F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9991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980728"/>
            <a:ext cx="2743200" cy="5328592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980728"/>
            <a:ext cx="8026400" cy="5328592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37C7F"/>
              </a:buClr>
              <a:defRPr/>
            </a:lvl1pPr>
            <a:lvl2pPr>
              <a:buClr>
                <a:srgbClr val="037C7F"/>
              </a:buClr>
              <a:defRPr/>
            </a:lvl2pPr>
            <a:lvl3pPr>
              <a:buClr>
                <a:srgbClr val="037C7F"/>
              </a:buClr>
              <a:defRPr/>
            </a:lvl3pPr>
            <a:lvl4pPr>
              <a:buClr>
                <a:srgbClr val="037C7F"/>
              </a:buClr>
              <a:defRPr/>
            </a:lvl4pPr>
            <a:lvl5pPr>
              <a:buClr>
                <a:srgbClr val="037C7F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5496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>
              <a:solidFill>
                <a:srgbClr val="808080"/>
              </a:solidFill>
              <a:latin typeface="Arial" charset="0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7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>
              <a:solidFill>
                <a:srgbClr val="808080"/>
              </a:solidFill>
              <a:latin typeface="Arial" charset="0"/>
              <a:cs typeface="+mn-cs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8A0E9-C60C-794E-83CC-7C450BE2539E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66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EBE-6D62-D14D-9DE0-B7E15CC06D12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88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B2B86-FE23-984D-B361-0E11EFE5825F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36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792A4-03F4-CA45-BDCC-6577C0518A17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02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BCD93-0F0C-DE40-A4F8-6036BAF9077B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07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99CF-6509-1848-BFFE-B4052D2D87BA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7275D-465A-554C-983C-23712F6C9607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46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79510-9DE5-9843-80ED-1FA3CFE2EE19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9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3DDCA-FEB7-F14C-8796-019829185C97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97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FEE9F-ADA8-DF4E-96F3-C9F986B35858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69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A37A-D522-0D44-9D04-47485719C2AE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80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AA0C0-D050-0449-9572-7E5482CF75F0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fr-CH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30C0F-7570-FA45-BE8E-59CF5D6312A1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86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6711" y="228602"/>
            <a:ext cx="11379200" cy="59531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740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A029-B56A-ADD7-7687-543CE5185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DAD25-1F4B-D39C-F5DF-9F781C5CA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FEAC-CB74-02BC-F529-7F611D6BD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4C637-0CC6-0078-400B-019FBD8D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B133B-4EC1-4FC8-DB03-4BE7DF9D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7332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C1DB-62ED-62B8-F594-03857596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9FED6-919E-1C6F-E646-A6592B793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998B0-68AB-EF12-01EE-042437D5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501DB-B3F5-8665-7D3E-41324E68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17D40-8540-4328-A26C-165C971B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249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676400"/>
            <a:ext cx="5435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2500" y="1676400"/>
            <a:ext cx="5435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1792-3172-8052-BCE0-EFD748A6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BE14D-E084-5926-1A3B-68AD9C382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993F3-0118-0C9A-6A33-DCBDA0D7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B5A80-C6E4-B58C-275B-E9F4F168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C773-DF54-8CC8-FA06-05BFCBEB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89451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0B13-71CF-25C3-D357-8D3CCB44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22D8-59E0-26A3-4561-1CBD45474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A7D9-7990-69D7-51DC-473AA9180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6D699-752D-3A8A-0498-93CC7453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C10CE-AB87-9D8E-FA8A-E30DE2C7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ACE29-5A19-317E-80F8-EBD750027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08742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A111-D4B1-3166-81ED-3C1547B3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FA7EE-208F-AFA1-F0BF-F1C9C846C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5B65A-7BA5-546E-AFAF-9BF3D7303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386CF-64BC-F887-D48D-A036C51DE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50F74-87C7-4418-AA84-24EBD611E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8D6A5-9F4B-B1E0-65A8-47FE618AA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3E0AD4-160F-6886-1374-2EC84B48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F52687-A6ED-4276-DCD1-AD3B9940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11827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3B5C-75CC-4934-DCC6-61385BA3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1EEA6C-A90A-BC6F-C0F7-5455D1E5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ED040-66B7-1949-C68C-779F8225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08CC9-C658-C082-D115-A1905681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5258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84E12-76EB-7DB7-2B45-BE779CB9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AAB0E-ECFB-D801-86E2-5AC8591C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8AA0D-7F05-1EA0-9607-0D428E98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73007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209E-20A0-30CB-CA1E-F19FDEAC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D1CFE-7913-A348-115D-4B0A96CB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3D3D6-92F4-4E57-156C-60784095D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45141-B82B-71DE-ABC9-26A5D1C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7EA0D-72A2-99C3-727A-57E12A0B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CF72C-F6B1-B4CE-6130-D1A7D0C8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8016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517F-7A92-67AD-1C24-86A3D04D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C86A17-C6DD-0DEB-F4FE-EF959B785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E1210-D6FD-48FA-81B4-32D272F52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758A2-9ABA-C1CC-A154-C3FF5F90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EEFFF-D8A7-04C7-E411-9A53232F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6D977-82A9-2514-3D21-65FB1768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34464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3196-6D75-F98F-A08B-744127EA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94C37-EE3E-1AE1-EBFF-A931E95E6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5C2B2-0F7D-C997-9C68-B07EF996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87E87-7D06-927D-D799-B45C6C00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068D9-7745-88C9-254B-8613108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57457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43E58-78B7-8B64-1B34-1C91903982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9218F-2487-C9CD-E390-A75906468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CBB09-663D-18F9-9824-B105D52A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DBC1-037C-E14D-BA5E-B28C12C7DC56}" type="datetimeFigureOut">
              <a:rPr lang="en-AT" smtClean="0"/>
              <a:t>09/27/2024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6F583-1F73-7D91-F5B2-83CA81C2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55850-8246-CE59-5226-DC8882A3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E237-5E06-1F4F-83BF-A187F6215851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11536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9990669" y="2992437"/>
            <a:ext cx="1784351" cy="2189163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>
              <a:latin typeface="Arial" charset="0"/>
              <a:ea typeface="+mn-ea"/>
              <a:cs typeface="+mn-cs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64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4267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8D06-0277-934E-8FEA-915E978AFE8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78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F93B2-30F5-5148-82AA-A7CAAFB7C15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93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722F9-1298-AA41-9718-222ED6ADA79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340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C0AE3-A710-EB45-89A3-A5D75481B31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9441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AB2D7-296A-FF44-B1F8-8F09B91B780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927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451C4-678B-984C-841D-2280CFDFB8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522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9AEE-7CD2-E447-A5B8-BFC31F22190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33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EB969-230B-C24D-A7F0-8B25CDBB9E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8766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/>
          <a:lstStyle>
            <a:lvl1pPr algn="l">
              <a:defRPr sz="2667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099AC-E8E4-6F45-8F90-ECBC35697E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827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89ED-D44F-BD47-97BC-1CCAC512671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628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0689D-CEC3-6F4E-9FAF-0B95746F80C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87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9"/>
            <a:ext cx="100584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DF07D-5F08-7A4F-B700-9EF1C96A0CE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0074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9"/>
            <a:ext cx="100584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3"/>
          </a:xfrm>
        </p:spPr>
        <p:txBody>
          <a:bodyPr/>
          <a:lstStyle/>
          <a:p>
            <a:pPr lvl="0"/>
            <a:endParaRPr lang="fr-CH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B5A9-6A0D-9D41-9972-74873F215D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71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srgbClr val="808080"/>
              </a:solidFill>
              <a:ea typeface="ＭＳ Ｐゴシック" pitchFamily="-109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990673" y="2992438"/>
            <a:ext cx="1784351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406400" y="2819400"/>
            <a:ext cx="10972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srgbClr val="808080"/>
              </a:solidFill>
              <a:ea typeface="ＭＳ Ｐゴシック" pitchFamily="-109" charset="-128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fr-FR" altLang="en-US"/>
              <a:t>Cliquez pour modifier le style du titre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fr-FR" altLang="en-US"/>
              <a:t>Cliquez pour modifier le style des sous-titres du masque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8A0E9-C60C-794E-83CC-7C450BE2539E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47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75EBE-6D62-D14D-9DE0-B7E15CC06D12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21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B2B86-FE23-984D-B361-0E11EFE5825F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5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792A4-03F4-CA45-BDCC-6577C0518A17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293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BCD93-0F0C-DE40-A4F8-6036BAF9077B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9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E99CF-6509-1848-BFFE-B4052D2D87BA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506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7275D-465A-554C-983C-23712F6C9607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33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5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79510-9DE5-9843-80ED-1FA3CFE2EE19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6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3DDCA-FEB7-F14C-8796-019829185C97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90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FEE9F-ADA8-DF4E-96F3-C9F986B35858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218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122247"/>
            <a:ext cx="2743200" cy="60086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22247"/>
            <a:ext cx="8026400" cy="6008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A37A-D522-0D44-9D04-47485719C2AE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16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AA0C0-D050-0449-9572-7E5482CF75F0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5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fr-CH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30C0F-7570-FA45-BE8E-59CF5D6312A1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4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8"/>
            <a:ext cx="4011084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9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1371600"/>
          </a:xfrm>
          <a:prstGeom prst="rect">
            <a:avLst/>
          </a:prstGeom>
          <a:gradFill rotWithShape="0">
            <a:gsLst>
              <a:gs pos="0">
                <a:srgbClr val="040B1A"/>
              </a:gs>
              <a:gs pos="100000">
                <a:srgbClr val="112F75">
                  <a:alpha val="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2533" y="44451"/>
            <a:ext cx="1117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676400"/>
            <a:ext cx="1107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385888"/>
            <a:ext cx="12192000" cy="0"/>
          </a:xfrm>
          <a:prstGeom prst="line">
            <a:avLst/>
          </a:prstGeom>
          <a:noFill/>
          <a:ln w="50800">
            <a:solidFill>
              <a:srgbClr val="EC008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solidFill>
                <a:srgbClr val="FFFF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08" r:id="rId1"/>
    <p:sldLayoutId id="2147488481" r:id="rId2"/>
    <p:sldLayoutId id="2147488482" r:id="rId3"/>
    <p:sldLayoutId id="2147488483" r:id="rId4"/>
    <p:sldLayoutId id="2147488484" r:id="rId5"/>
    <p:sldLayoutId id="2147488485" r:id="rId6"/>
    <p:sldLayoutId id="2147488486" r:id="rId7"/>
    <p:sldLayoutId id="2147488487" r:id="rId8"/>
    <p:sldLayoutId id="2147488488" r:id="rId9"/>
    <p:sldLayoutId id="2147488489" r:id="rId10"/>
    <p:sldLayoutId id="2147488490" r:id="rId11"/>
    <p:sldLayoutId id="214748849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•"/>
        <a:defRPr sz="2400">
          <a:solidFill>
            <a:schemeClr val="bg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•"/>
        <a:defRPr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–"/>
        <a:defRPr sz="16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35000"/>
        </a:spcAft>
        <a:buClr>
          <a:srgbClr val="EC008C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81011"/>
            <a:ext cx="1219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7"/>
          <p:cNvGrpSpPr/>
          <p:nvPr userDrawn="1"/>
        </p:nvGrpSpPr>
        <p:grpSpPr>
          <a:xfrm>
            <a:off x="-1" y="10"/>
            <a:ext cx="12192001" cy="850055"/>
            <a:chOff x="-1" y="-89794"/>
            <a:chExt cx="9297919" cy="1142466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89794"/>
              <a:ext cx="9297917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476672"/>
              <a:ext cx="9297917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feld 11"/>
          <p:cNvSpPr txBox="1"/>
          <p:nvPr userDrawn="1"/>
        </p:nvSpPr>
        <p:spPr>
          <a:xfrm>
            <a:off x="10" y="6581011"/>
            <a:ext cx="12191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CH" sz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- 7. Oktober 2016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24000" y="3600"/>
            <a:ext cx="2439360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10" r:id="rId1"/>
    <p:sldLayoutId id="2147488511" r:id="rId2"/>
    <p:sldLayoutId id="2147488512" r:id="rId3"/>
    <p:sldLayoutId id="2147488513" r:id="rId4"/>
    <p:sldLayoutId id="2147488514" r:id="rId5"/>
    <p:sldLayoutId id="2147488515" r:id="rId6"/>
    <p:sldLayoutId id="2147488516" r:id="rId7"/>
    <p:sldLayoutId id="2147488517" r:id="rId8"/>
    <p:sldLayoutId id="2147488518" r:id="rId9"/>
    <p:sldLayoutId id="2147488519" r:id="rId10"/>
    <p:sldLayoutId id="21474885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>
              <a:solidFill>
                <a:srgbClr val="808080"/>
              </a:solidFill>
              <a:latin typeface="Arial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0706BEC-E2A6-434E-8E6B-A4CDE4284E97}" type="slidenum">
              <a:rPr lang="fr-FR">
                <a:solidFill>
                  <a:srgbClr val="808080"/>
                </a:solidFill>
              </a:rPr>
              <a:pPr/>
              <a:t>‹N°›</a:t>
            </a:fld>
            <a:endParaRPr lang="fr-FR">
              <a:solidFill>
                <a:srgbClr val="80808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10871201" y="152400"/>
            <a:ext cx="1056217" cy="1295400"/>
            <a:chOff x="5136" y="960"/>
            <a:chExt cx="528" cy="864"/>
          </a:xfrm>
        </p:grpSpPr>
        <p:sp>
          <p:nvSpPr>
            <p:cNvPr id="11264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5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6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67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solidFill>
                  <a:srgbClr val="80808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14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96" r:id="rId1"/>
    <p:sldLayoutId id="2147488697" r:id="rId2"/>
    <p:sldLayoutId id="2147488698" r:id="rId3"/>
    <p:sldLayoutId id="2147488699" r:id="rId4"/>
    <p:sldLayoutId id="2147488700" r:id="rId5"/>
    <p:sldLayoutId id="2147488701" r:id="rId6"/>
    <p:sldLayoutId id="2147488702" r:id="rId7"/>
    <p:sldLayoutId id="2147488703" r:id="rId8"/>
    <p:sldLayoutId id="2147488704" r:id="rId9"/>
    <p:sldLayoutId id="2147488705" r:id="rId10"/>
    <p:sldLayoutId id="2147488706" r:id="rId11"/>
    <p:sldLayoutId id="2147488707" r:id="rId12"/>
    <p:sldLayoutId id="2147488708" r:id="rId13"/>
    <p:sldLayoutId id="214748870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09" charset="2"/>
        <a:buChar char="l"/>
        <a:defRPr sz="30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9" charset="2"/>
        <a:buChar char="l"/>
        <a:defRPr sz="2600">
          <a:solidFill>
            <a:schemeClr val="tx1"/>
          </a:solidFill>
          <a:latin typeface="+mn-lt"/>
          <a:ea typeface="ＭＳ Ｐゴシック" pitchFamily="1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l"/>
        <a:defRPr sz="2300">
          <a:solidFill>
            <a:schemeClr val="tx1"/>
          </a:solidFill>
          <a:latin typeface="+mn-lt"/>
          <a:ea typeface="ＭＳ Ｐゴシック" pitchFamily="1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B2E82DF-0AF4-D84A-B468-FE1494E841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5364265"/>
            <a:ext cx="12203727" cy="149373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E3ADD1-0DE1-6E71-B70B-4A64610B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A9728-B423-C061-4021-233D02A81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BB47-FD2E-A939-1660-C91345CB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3146" y="5987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AA6"/>
                </a:solidFill>
              </a:defRPr>
            </a:lvl1pPr>
          </a:lstStyle>
          <a:p>
            <a:fld id="{1CB6DBC1-037C-E14D-BA5E-B28C12C7DC56}" type="datetimeFigureOut">
              <a:rPr lang="en-AT" smtClean="0"/>
              <a:pPr/>
              <a:t>09/27/2024</a:t>
            </a:fld>
            <a:endParaRPr lang="en-A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21490-E463-5683-E55B-F73BA3B8A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8650" y="5994400"/>
            <a:ext cx="2885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CDA4B-A071-513D-F6AE-281E9D0CE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1732" y="5994400"/>
            <a:ext cx="19745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286AA6"/>
                </a:solidFill>
              </a:defRPr>
            </a:lvl1pPr>
          </a:lstStyle>
          <a:p>
            <a:fld id="{A439E237-5E06-1F4F-83BF-A187F6215851}" type="slidenum">
              <a:rPr lang="en-AT" smtClean="0"/>
              <a:pPr/>
              <a:t>‹N°›</a:t>
            </a:fld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4061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69" r:id="rId1"/>
    <p:sldLayoutId id="2147488770" r:id="rId2"/>
    <p:sldLayoutId id="2147488771" r:id="rId3"/>
    <p:sldLayoutId id="2147488772" r:id="rId4"/>
    <p:sldLayoutId id="2147488773" r:id="rId5"/>
    <p:sldLayoutId id="2147488774" r:id="rId6"/>
    <p:sldLayoutId id="2147488775" r:id="rId7"/>
    <p:sldLayoutId id="2147488776" r:id="rId8"/>
    <p:sldLayoutId id="2147488777" r:id="rId9"/>
    <p:sldLayoutId id="2147488778" r:id="rId10"/>
    <p:sldLayoutId id="2147488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E3E8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86AA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H">
              <a:latin typeface="Arial" charset="0"/>
              <a:ea typeface="+mn-ea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9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/>
            </a:lvl1pPr>
          </a:lstStyle>
          <a:p>
            <a:fld id="{8FEC986A-9B29-5F4D-A198-5E35ACB5973A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10871202" y="152400"/>
            <a:ext cx="1056217" cy="1295400"/>
            <a:chOff x="5136" y="960"/>
            <a:chExt cx="528" cy="864"/>
          </a:xfrm>
        </p:grpSpPr>
        <p:sp>
          <p:nvSpPr>
            <p:cNvPr id="11264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5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6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267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32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1" r:id="rId1"/>
    <p:sldLayoutId id="2147488782" r:id="rId2"/>
    <p:sldLayoutId id="2147488783" r:id="rId3"/>
    <p:sldLayoutId id="2147488784" r:id="rId4"/>
    <p:sldLayoutId id="2147488785" r:id="rId5"/>
    <p:sldLayoutId id="2147488786" r:id="rId6"/>
    <p:sldLayoutId id="2147488787" r:id="rId7"/>
    <p:sldLayoutId id="2147488788" r:id="rId8"/>
    <p:sldLayoutId id="2147488789" r:id="rId9"/>
    <p:sldLayoutId id="2147488790" r:id="rId10"/>
    <p:sldLayoutId id="2147488791" r:id="rId11"/>
    <p:sldLayoutId id="2147488792" r:id="rId12"/>
    <p:sldLayoutId id="214748879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609585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200" b="1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09" charset="2"/>
        <a:buChar char="l"/>
        <a:defRPr sz="40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922844" indent="-4635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9" charset="2"/>
        <a:buChar char="l"/>
        <a:defRPr sz="3467">
          <a:solidFill>
            <a:schemeClr val="tx1"/>
          </a:solidFill>
          <a:latin typeface="+mn-lt"/>
          <a:ea typeface="ＭＳ Ｐゴシック" pitchFamily="1" charset="-128"/>
        </a:defRPr>
      </a:lvl2pPr>
      <a:lvl3pPr marL="1316534" indent="-39157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l"/>
        <a:defRPr sz="3067">
          <a:solidFill>
            <a:schemeClr val="tx1"/>
          </a:solidFill>
          <a:latin typeface="+mn-lt"/>
          <a:ea typeface="ＭＳ Ｐゴシック" pitchFamily="1" charset="-128"/>
        </a:defRPr>
      </a:lvl3pPr>
      <a:lvl4pPr marL="1708108" indent="-38945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09" charset="2"/>
        <a:buChar char="§"/>
        <a:defRPr sz="2667">
          <a:solidFill>
            <a:schemeClr val="tx1"/>
          </a:solidFill>
          <a:latin typeface="+mn-lt"/>
          <a:ea typeface="ＭＳ Ｐゴシック" pitchFamily="1" charset="-128"/>
        </a:defRPr>
      </a:lvl4pPr>
      <a:lvl5pPr marL="2131431" indent="-42120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9" charset="2"/>
        <a:buChar char="§"/>
        <a:defRPr sz="2667">
          <a:solidFill>
            <a:schemeClr val="tx1"/>
          </a:solidFill>
          <a:latin typeface="+mn-lt"/>
          <a:ea typeface="ＭＳ Ｐゴシック" pitchFamily="1" charset="-128"/>
        </a:defRPr>
      </a:lvl5pPr>
      <a:lvl6pPr marL="2741015" indent="-42120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6pPr>
      <a:lvl7pPr marL="3350600" indent="-42120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7pPr>
      <a:lvl8pPr marL="3960185" indent="-42120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8pPr>
      <a:lvl9pPr marL="4569770" indent="-42120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2"/>
          <p:cNvSpPr>
            <a:spLocks noChangeShapeType="1"/>
          </p:cNvSpPr>
          <p:nvPr/>
        </p:nvSpPr>
        <p:spPr bwMode="auto">
          <a:xfrm>
            <a:off x="106172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H">
              <a:solidFill>
                <a:srgbClr val="808080"/>
              </a:solidFill>
              <a:ea typeface="ＭＳ Ｐゴシック" pitchFamily="-109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2238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19263"/>
            <a:ext cx="109728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>
              <a:solidFill>
                <a:srgbClr val="808080"/>
              </a:solidFill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706BEC-E2A6-434E-8E6B-A4CDE4284E97}" type="slidenum">
              <a:rPr lang="fr-FR">
                <a:solidFill>
                  <a:srgbClr val="808080"/>
                </a:solidFill>
                <a:ea typeface="ＭＳ Ｐゴシック" pitchFamily="-109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srgbClr val="808080"/>
              </a:solidFill>
              <a:ea typeface="ＭＳ Ｐゴシック" pitchFamily="-109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871206" y="152400"/>
            <a:ext cx="1056217" cy="1295400"/>
            <a:chOff x="5136" y="960"/>
            <a:chExt cx="528" cy="864"/>
          </a:xfrm>
        </p:grpSpPr>
        <p:sp>
          <p:nvSpPr>
            <p:cNvPr id="11264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5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6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  <p:sp>
          <p:nvSpPr>
            <p:cNvPr id="11267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r-CH">
                <a:solidFill>
                  <a:srgbClr val="808080"/>
                </a:solidFill>
                <a:ea typeface="ＭＳ Ｐゴシック" pitchFamily="-109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1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09" r:id="rId1"/>
    <p:sldLayoutId id="2147488810" r:id="rId2"/>
    <p:sldLayoutId id="2147488811" r:id="rId3"/>
    <p:sldLayoutId id="2147488812" r:id="rId4"/>
    <p:sldLayoutId id="2147488813" r:id="rId5"/>
    <p:sldLayoutId id="2147488814" r:id="rId6"/>
    <p:sldLayoutId id="2147488815" r:id="rId7"/>
    <p:sldLayoutId id="2147488816" r:id="rId8"/>
    <p:sldLayoutId id="2147488817" r:id="rId9"/>
    <p:sldLayoutId id="2147488818" r:id="rId10"/>
    <p:sldLayoutId id="2147488819" r:id="rId11"/>
    <p:sldLayoutId id="2147488820" r:id="rId12"/>
    <p:sldLayoutId id="214748882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-109" charset="2"/>
        <a:buChar char="l"/>
        <a:defRPr sz="30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-109" charset="2"/>
        <a:buChar char="l"/>
        <a:defRPr sz="2600">
          <a:solidFill>
            <a:schemeClr val="tx1"/>
          </a:solidFill>
          <a:latin typeface="+mn-lt"/>
          <a:ea typeface="ＭＳ Ｐゴシック" pitchFamily="1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l"/>
        <a:defRPr sz="2300">
          <a:solidFill>
            <a:schemeClr val="tx1"/>
          </a:solidFill>
          <a:latin typeface="+mn-lt"/>
          <a:ea typeface="ＭＳ Ｐゴシック" pitchFamily="1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1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1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5" Type="http://schemas.openxmlformats.org/officeDocument/2006/relationships/hyperlink" Target="http://www.onlymyhealth.com/" TargetMode="Externa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>
            <a:extLst>
              <a:ext uri="{FF2B5EF4-FFF2-40B4-BE49-F238E27FC236}">
                <a16:creationId xmlns:a16="http://schemas.microsoft.com/office/drawing/2014/main" id="{D5A44ECC-3DA1-7BAB-EAAF-6682C3C0DBB2}"/>
              </a:ext>
            </a:extLst>
          </p:cNvPr>
          <p:cNvSpPr txBox="1">
            <a:spLocks/>
          </p:cNvSpPr>
          <p:nvPr/>
        </p:nvSpPr>
        <p:spPr>
          <a:xfrm>
            <a:off x="2783632" y="339392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Helia </a:t>
            </a:r>
            <a:r>
              <a:rPr kumimoji="0" lang="fr-CH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Robert-Ebadi</a:t>
            </a:r>
            <a:endParaRPr kumimoji="0" lang="fr-CH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Division of </a:t>
            </a:r>
            <a:r>
              <a:rPr kumimoji="0" lang="fr-CH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angiology</a:t>
            </a: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 and </a:t>
            </a:r>
            <a:r>
              <a:rPr kumimoji="0" lang="fr-CH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hemostasis</a:t>
            </a:r>
            <a:endParaRPr kumimoji="0" lang="fr-CH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Geneva </a:t>
            </a:r>
            <a:r>
              <a:rPr kumimoji="0" lang="fr-CH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University</a:t>
            </a: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kumimoji="0" lang="fr-CH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Hospitals</a:t>
            </a: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 and </a:t>
            </a:r>
            <a:r>
              <a:rPr kumimoji="0" lang="fr-CH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Faculty</a:t>
            </a: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 of </a:t>
            </a:r>
            <a:r>
              <a:rPr kumimoji="0" lang="fr-CH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itchFamily="-109" charset="-128"/>
                <a:cs typeface="ＭＳ Ｐゴシック" pitchFamily="-109" charset="-128"/>
              </a:rPr>
              <a:t>Medicine</a:t>
            </a:r>
            <a:endParaRPr kumimoji="0" lang="fr-CH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H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CH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itchFamily="-109" charset="-128"/>
              <a:cs typeface="ＭＳ Ｐゴシック" pitchFamily="-109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A3C410B8-45CB-3B52-6196-18FED44CF1E8}"/>
              </a:ext>
            </a:extLst>
          </p:cNvPr>
          <p:cNvSpPr txBox="1">
            <a:spLocks/>
          </p:cNvSpPr>
          <p:nvPr/>
        </p:nvSpPr>
        <p:spPr>
          <a:xfrm>
            <a:off x="1271464" y="1641326"/>
            <a:ext cx="964907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Clinical challenge of </a:t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acute pulmonary embolism diagnosis</a:t>
            </a:r>
            <a:endParaRPr kumimoji="0" lang="fr-CH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1" name="Image 6" descr="LOGO_HUG_H_PANTONES.png">
            <a:extLst>
              <a:ext uri="{FF2B5EF4-FFF2-40B4-BE49-F238E27FC236}">
                <a16:creationId xmlns:a16="http://schemas.microsoft.com/office/drawing/2014/main" id="{16580A20-CFDE-07F1-D942-6B712E77F5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9" y="466224"/>
            <a:ext cx="2839164" cy="70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edecine50[1]">
            <a:extLst>
              <a:ext uri="{FF2B5EF4-FFF2-40B4-BE49-F238E27FC236}">
                <a16:creationId xmlns:a16="http://schemas.microsoft.com/office/drawing/2014/main" id="{9533C37F-8B61-FC86-FFE3-ED6C39B6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5428" y="148185"/>
            <a:ext cx="3199204" cy="132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D50D15F-D696-4F96-6F47-9624D80F45D4}"/>
              </a:ext>
            </a:extLst>
          </p:cNvPr>
          <p:cNvSpPr txBox="1"/>
          <p:nvPr/>
        </p:nvSpPr>
        <p:spPr>
          <a:xfrm>
            <a:off x="2059596" y="4914448"/>
            <a:ext cx="78488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BELNUC Seminar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Clinical challenges in the diagnosis and management of </a:t>
            </a:r>
            <a:b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pulmonary embolism and the role of lung scintigraphy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Saturday 28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th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</a:rPr>
              <a:t> of September 2024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KU Leuven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11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343472" y="669032"/>
          <a:ext cx="8232576" cy="58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Connecteur droit avec flèche 13"/>
          <p:cNvCxnSpPr>
            <a:cxnSpLocks noChangeShapeType="1"/>
          </p:cNvCxnSpPr>
          <p:nvPr/>
        </p:nvCxnSpPr>
        <p:spPr bwMode="auto">
          <a:xfrm>
            <a:off x="8711952" y="2817465"/>
            <a:ext cx="9525" cy="2771775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ZoneTexte 4"/>
          <p:cNvSpPr txBox="1"/>
          <p:nvPr/>
        </p:nvSpPr>
        <p:spPr>
          <a:xfrm>
            <a:off x="9259955" y="6519446"/>
            <a:ext cx="296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Righini</a:t>
            </a:r>
            <a:r>
              <a:rPr kumimoji="0" lang="fr-CH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 et al. JTH 2008; 6:1059-71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3352" y="73258"/>
            <a:ext cx="4752528" cy="691446"/>
          </a:xfrm>
        </p:spPr>
        <p:txBody>
          <a:bodyPr/>
          <a:lstStyle/>
          <a:p>
            <a:r>
              <a:rPr lang="en-GB" sz="36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Diagnostic </a:t>
            </a: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algorithms</a:t>
            </a:r>
            <a:endParaRPr lang="en-GB" sz="3600" dirty="0"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77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5C5E8E9-F022-F312-EB83-D71FF40BE7B7}"/>
              </a:ext>
            </a:extLst>
          </p:cNvPr>
          <p:cNvSpPr txBox="1">
            <a:spLocks/>
          </p:cNvSpPr>
          <p:nvPr/>
        </p:nvSpPr>
        <p:spPr>
          <a:xfrm>
            <a:off x="1981200" y="1548351"/>
            <a:ext cx="8229600" cy="103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CH" sz="2600" dirty="0">
                <a:cs typeface="Arial" pitchFamily="34" charset="0"/>
              </a:rPr>
              <a:t>Non-invasive </a:t>
            </a:r>
            <a:r>
              <a:rPr lang="fr-CH" sz="2600" dirty="0" err="1">
                <a:cs typeface="Arial" pitchFamily="34" charset="0"/>
              </a:rPr>
              <a:t>thoracic</a:t>
            </a:r>
            <a:r>
              <a:rPr lang="fr-CH" sz="2600" dirty="0">
                <a:cs typeface="Arial" pitchFamily="34" charset="0"/>
              </a:rPr>
              <a:t> </a:t>
            </a:r>
            <a:r>
              <a:rPr lang="fr-CH" sz="2600" dirty="0" err="1">
                <a:cs typeface="Arial" pitchFamily="34" charset="0"/>
              </a:rPr>
              <a:t>imaging</a:t>
            </a:r>
            <a:r>
              <a:rPr lang="fr-CH" sz="2600" dirty="0">
                <a:cs typeface="Arial" pitchFamily="34" charset="0"/>
              </a:rPr>
              <a:t> tests are more and more </a:t>
            </a:r>
            <a:r>
              <a:rPr lang="fr-CH" sz="2600" dirty="0" err="1">
                <a:cs typeface="Arial" pitchFamily="34" charset="0"/>
              </a:rPr>
              <a:t>readily</a:t>
            </a:r>
            <a:r>
              <a:rPr lang="fr-CH" sz="2600" dirty="0">
                <a:cs typeface="Arial" pitchFamily="34" charset="0"/>
              </a:rPr>
              <a:t> </a:t>
            </a:r>
            <a:r>
              <a:rPr lang="fr-CH" sz="2600" dirty="0" err="1">
                <a:cs typeface="Arial" pitchFamily="34" charset="0"/>
              </a:rPr>
              <a:t>available</a:t>
            </a:r>
            <a:r>
              <a:rPr lang="fr-CH" sz="2600" dirty="0">
                <a:cs typeface="Arial" pitchFamily="34" charset="0"/>
              </a:rPr>
              <a:t> (</a:t>
            </a:r>
            <a:r>
              <a:rPr lang="fr-CH" sz="2600" dirty="0" err="1">
                <a:cs typeface="Arial" pitchFamily="34" charset="0"/>
              </a:rPr>
              <a:t>especially</a:t>
            </a:r>
            <a:r>
              <a:rPr lang="fr-CH" sz="2600" dirty="0">
                <a:cs typeface="Arial" pitchFamily="34" charset="0"/>
              </a:rPr>
              <a:t> CT </a:t>
            </a:r>
            <a:r>
              <a:rPr lang="fr-CH" sz="2600" dirty="0" err="1">
                <a:cs typeface="Arial" pitchFamily="34" charset="0"/>
              </a:rPr>
              <a:t>pulmonary</a:t>
            </a:r>
            <a:r>
              <a:rPr lang="fr-CH" sz="2600" dirty="0">
                <a:cs typeface="Arial" pitchFamily="34" charset="0"/>
              </a:rPr>
              <a:t> </a:t>
            </a:r>
            <a:r>
              <a:rPr lang="fr-CH" sz="2600" dirty="0" err="1">
                <a:cs typeface="Arial" pitchFamily="34" charset="0"/>
              </a:rPr>
              <a:t>angiography</a:t>
            </a:r>
            <a:r>
              <a:rPr lang="fr-CH" sz="2600" dirty="0">
                <a:cs typeface="Arial" pitchFamily="34" charset="0"/>
              </a:rPr>
              <a:t>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fr-CH" sz="2600" dirty="0"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fr-CH" sz="2600" dirty="0">
              <a:cs typeface="Arial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5587655-E497-03D1-77D4-4D70830A2168}"/>
              </a:ext>
            </a:extLst>
          </p:cNvPr>
          <p:cNvCxnSpPr/>
          <p:nvPr/>
        </p:nvCxnSpPr>
        <p:spPr>
          <a:xfrm>
            <a:off x="5951984" y="3789039"/>
            <a:ext cx="0" cy="936104"/>
          </a:xfrm>
          <a:prstGeom prst="straightConnector1">
            <a:avLst/>
          </a:prstGeom>
          <a:noFill/>
          <a:ln w="50800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00934B2-C5EA-280E-8A67-E2F5662669A8}"/>
              </a:ext>
            </a:extLst>
          </p:cNvPr>
          <p:cNvSpPr txBox="1"/>
          <p:nvPr/>
        </p:nvSpPr>
        <p:spPr>
          <a:xfrm>
            <a:off x="2927648" y="4797153"/>
            <a:ext cx="6048670" cy="936103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Willingness</a:t>
            </a:r>
            <a:r>
              <a: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to </a:t>
            </a:r>
            <a:r>
              <a:rPr kumimoji="0" lang="fr-CH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exclude</a:t>
            </a:r>
            <a:r>
              <a:rPr kumimoji="0" lang="fr-CH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PE in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400" kern="0" dirty="0">
                <a:solidFill>
                  <a:prstClr val="black"/>
                </a:solidFill>
                <a:latin typeface="+mn-lt"/>
                <a:cs typeface="Arial" pitchFamily="34" charset="0"/>
              </a:rPr>
              <a:t>patients </a:t>
            </a:r>
            <a:r>
              <a:rPr lang="fr-CH" sz="2400" kern="0" dirty="0" err="1">
                <a:solidFill>
                  <a:prstClr val="black"/>
                </a:solidFill>
                <a:latin typeface="+mn-lt"/>
                <a:cs typeface="Arial" pitchFamily="34" charset="0"/>
              </a:rPr>
              <a:t>with</a:t>
            </a:r>
            <a:r>
              <a:rPr lang="fr-CH" sz="2400" kern="0" dirty="0">
                <a:solidFill>
                  <a:prstClr val="black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kern="0" dirty="0" err="1">
                <a:solidFill>
                  <a:prstClr val="black"/>
                </a:solidFill>
                <a:latin typeface="+mn-lt"/>
                <a:cs typeface="Arial" pitchFamily="34" charset="0"/>
              </a:rPr>
              <a:t>chest</a:t>
            </a:r>
            <a:r>
              <a:rPr lang="fr-CH" sz="2400" kern="0" dirty="0">
                <a:solidFill>
                  <a:prstClr val="black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kern="0" dirty="0" err="1">
                <a:solidFill>
                  <a:prstClr val="black"/>
                </a:solidFill>
                <a:latin typeface="+mn-lt"/>
                <a:cs typeface="Arial" pitchFamily="34" charset="0"/>
              </a:rPr>
              <a:t>symptoms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F14222-9BC8-481E-AD44-4A902FAEAF98}"/>
              </a:ext>
            </a:extLst>
          </p:cNvPr>
          <p:cNvSpPr txBox="1"/>
          <p:nvPr/>
        </p:nvSpPr>
        <p:spPr>
          <a:xfrm>
            <a:off x="2927648" y="2780927"/>
            <a:ext cx="6048672" cy="936104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Searching</a:t>
            </a:r>
            <a:r>
              <a: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to </a:t>
            </a:r>
            <a:r>
              <a:rPr kumimoji="0" lang="fr-CH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confirm</a:t>
            </a:r>
            <a:r>
              <a: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PE 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patients </a:t>
            </a:r>
            <a:r>
              <a:rPr kumimoji="0" lang="fr-CH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with</a:t>
            </a:r>
            <a:r>
              <a: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a </a:t>
            </a:r>
            <a:r>
              <a:rPr kumimoji="0" lang="fr-CH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rather</a:t>
            </a:r>
            <a:r>
              <a: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high suspicion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7D0AE9-AF4D-11F5-37D4-679E3094EE0F}"/>
              </a:ext>
            </a:extLst>
          </p:cNvPr>
          <p:cNvSpPr txBox="1"/>
          <p:nvPr/>
        </p:nvSpPr>
        <p:spPr>
          <a:xfrm>
            <a:off x="1055440" y="275262"/>
            <a:ext cx="928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An important </a:t>
            </a:r>
            <a:r>
              <a:rPr lang="fr-CH" sz="3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general</a:t>
            </a:r>
            <a:r>
              <a:rPr lang="fr-CH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CH" sz="3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consideration</a:t>
            </a:r>
            <a:r>
              <a:rPr lang="fr-CH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on the </a:t>
            </a:r>
            <a:r>
              <a:rPr lang="fr-CH" sz="3200" u="sng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evolution</a:t>
            </a:r>
            <a:r>
              <a:rPr lang="fr-CH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of PE </a:t>
            </a:r>
            <a:r>
              <a:rPr lang="fr-CH" sz="32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diagnosis</a:t>
            </a:r>
            <a:endParaRPr lang="fr-CH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3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8F1589A5-01C5-5FF1-4A76-23D30427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3308" t="38816" r="43261" b="15045"/>
          <a:stretch>
            <a:fillRect/>
          </a:stretch>
        </p:blipFill>
        <p:spPr bwMode="auto">
          <a:xfrm>
            <a:off x="2285905" y="1556791"/>
            <a:ext cx="661840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4B88614-6502-ECBB-8121-2D0741574A68}"/>
              </a:ext>
            </a:extLst>
          </p:cNvPr>
          <p:cNvSpPr txBox="1"/>
          <p:nvPr/>
        </p:nvSpPr>
        <p:spPr>
          <a:xfrm>
            <a:off x="8040216" y="1772817"/>
            <a:ext cx="1368152" cy="120032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3" name="ZoneTexte 8">
            <a:extLst>
              <a:ext uri="{FF2B5EF4-FFF2-40B4-BE49-F238E27FC236}">
                <a16:creationId xmlns:a16="http://schemas.microsoft.com/office/drawing/2014/main" id="{61CE2B0C-059D-35C5-3398-98F819ED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632" y="2780927"/>
            <a:ext cx="1079500" cy="369332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30-40%</a:t>
            </a:r>
          </a:p>
        </p:txBody>
      </p:sp>
      <p:sp>
        <p:nvSpPr>
          <p:cNvPr id="14" name="ZoneTexte 8">
            <a:extLst>
              <a:ext uri="{FF2B5EF4-FFF2-40B4-BE49-F238E27FC236}">
                <a16:creationId xmlns:a16="http://schemas.microsoft.com/office/drawing/2014/main" id="{8ACB65AC-E8FD-76A7-4107-21C21EE7F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3717031"/>
            <a:ext cx="1008112" cy="369332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CH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5-20 %</a:t>
            </a: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id="{DE8734BB-FE65-3D46-08E2-B43F6BB4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6089322"/>
            <a:ext cx="6336704" cy="509574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med" len="lg"/>
          </a:ln>
        </p:spPr>
        <p:txBody>
          <a:bodyPr wrap="square" lIns="77925" tIns="38963" rIns="77925" bIns="38963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400" i="1" kern="0" dirty="0" err="1">
                <a:solidFill>
                  <a:prstClr val="white">
                    <a:lumMod val="10000"/>
                  </a:prstClr>
                </a:solidFill>
                <a:latin typeface="Arial"/>
                <a:cs typeface="+mn-cs"/>
              </a:rPr>
              <a:t>Dronkers</a:t>
            </a:r>
            <a:r>
              <a:rPr lang="fr-CH" sz="1400" i="1" kern="0" dirty="0">
                <a:solidFill>
                  <a:prstClr val="white">
                    <a:lumMod val="10000"/>
                  </a:prstClr>
                </a:solidFill>
                <a:latin typeface="Arial"/>
                <a:cs typeface="+mn-cs"/>
              </a:rPr>
              <a:t> et al. J </a:t>
            </a:r>
            <a:r>
              <a:rPr lang="fr-CH" sz="1400" i="1" kern="0" dirty="0" err="1">
                <a:solidFill>
                  <a:prstClr val="white">
                    <a:lumMod val="10000"/>
                  </a:prstClr>
                </a:solidFill>
                <a:latin typeface="Arial"/>
                <a:cs typeface="+mn-cs"/>
              </a:rPr>
              <a:t>Thromb</a:t>
            </a:r>
            <a:r>
              <a:rPr lang="fr-CH" sz="1400" i="1" kern="0" dirty="0">
                <a:solidFill>
                  <a:prstClr val="white">
                    <a:lumMod val="10000"/>
                  </a:prstClr>
                </a:solidFill>
                <a:latin typeface="Arial"/>
                <a:cs typeface="+mn-cs"/>
              </a:rPr>
              <a:t> </a:t>
            </a:r>
            <a:r>
              <a:rPr lang="fr-CH" sz="1400" i="1" kern="0" dirty="0" err="1">
                <a:solidFill>
                  <a:prstClr val="white">
                    <a:lumMod val="10000"/>
                  </a:prstClr>
                </a:solidFill>
                <a:latin typeface="Arial"/>
                <a:cs typeface="+mn-cs"/>
              </a:rPr>
              <a:t>Haemost</a:t>
            </a:r>
            <a:r>
              <a:rPr lang="fr-CH" sz="1400" i="1" kern="0" dirty="0">
                <a:solidFill>
                  <a:prstClr val="white">
                    <a:lumMod val="10000"/>
                  </a:prstClr>
                </a:solidFill>
                <a:latin typeface="Arial"/>
                <a:cs typeface="+mn-cs"/>
              </a:rPr>
              <a:t> 2017;15:2770-3 </a:t>
            </a:r>
            <a:endParaRPr lang="en-US" sz="1400" i="1" kern="0" dirty="0">
              <a:solidFill>
                <a:prstClr val="white">
                  <a:lumMod val="10000"/>
                </a:prstClr>
              </a:solidFill>
              <a:latin typeface="Arial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400" i="1" kern="0" dirty="0">
              <a:solidFill>
                <a:prstClr val="white">
                  <a:lumMod val="10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4E7A8DA-6CCD-15BF-E1A7-6D53BC0465BD}"/>
              </a:ext>
            </a:extLst>
          </p:cNvPr>
          <p:cNvSpPr txBox="1">
            <a:spLocks/>
          </p:cNvSpPr>
          <p:nvPr/>
        </p:nvSpPr>
        <p:spPr>
          <a:xfrm>
            <a:off x="731404" y="248578"/>
            <a:ext cx="10729192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>
                <a:solidFill>
                  <a:sysClr val="windowText" lastClr="000000"/>
                </a:solidFill>
                <a:latin typeface="+mn-lt"/>
                <a:ea typeface="Arial" pitchFamily="-106" charset="0"/>
                <a:cs typeface="Arial" pitchFamily="34" charset="0"/>
              </a:rPr>
              <a:t>PE </a:t>
            </a:r>
            <a:r>
              <a:rPr lang="fr-FR" sz="3200" dirty="0" err="1">
                <a:solidFill>
                  <a:sysClr val="windowText" lastClr="000000"/>
                </a:solidFill>
                <a:latin typeface="+mn-lt"/>
                <a:ea typeface="Arial" pitchFamily="-106" charset="0"/>
                <a:cs typeface="Arial" pitchFamily="34" charset="0"/>
              </a:rPr>
              <a:t>prevalence</a:t>
            </a:r>
            <a:r>
              <a:rPr lang="fr-FR" sz="3200" dirty="0">
                <a:solidFill>
                  <a:sysClr val="windowText" lastClr="000000"/>
                </a:solidFill>
                <a:latin typeface="+mn-lt"/>
                <a:ea typeface="Arial" pitchFamily="-106" charset="0"/>
                <a:cs typeface="Arial" pitchFamily="34" charset="0"/>
              </a:rPr>
              <a:t> </a:t>
            </a:r>
            <a:r>
              <a:rPr lang="fr-FR" sz="3200" dirty="0" err="1">
                <a:solidFill>
                  <a:sysClr val="windowText" lastClr="000000"/>
                </a:solidFill>
                <a:latin typeface="+mn-lt"/>
                <a:ea typeface="Arial" pitchFamily="-106" charset="0"/>
                <a:cs typeface="Arial" pitchFamily="34" charset="0"/>
              </a:rPr>
              <a:t>is</a:t>
            </a:r>
            <a:r>
              <a:rPr lang="fr-FR" sz="3200" dirty="0">
                <a:solidFill>
                  <a:sysClr val="windowText" lastClr="000000"/>
                </a:solidFill>
                <a:latin typeface="+mn-lt"/>
                <a:ea typeface="Arial" pitchFamily="-106" charset="0"/>
                <a:cs typeface="Arial" pitchFamily="34" charset="0"/>
              </a:rPr>
              <a:t> </a:t>
            </a:r>
            <a:r>
              <a:rPr lang="fr-FR" sz="3200" dirty="0" err="1">
                <a:solidFill>
                  <a:sysClr val="windowText" lastClr="000000"/>
                </a:solidFill>
                <a:latin typeface="+mn-lt"/>
                <a:ea typeface="Arial" pitchFamily="-106" charset="0"/>
                <a:cs typeface="Arial" pitchFamily="34" charset="0"/>
              </a:rPr>
              <a:t>reducing</a:t>
            </a:r>
            <a:r>
              <a:rPr lang="fr-FR" sz="3200" dirty="0">
                <a:solidFill>
                  <a:sysClr val="windowText" lastClr="000000"/>
                </a:solidFill>
                <a:latin typeface="+mn-lt"/>
                <a:ea typeface="Arial" pitchFamily="-106" charset="0"/>
                <a:cs typeface="Arial" pitchFamily="34" charset="0"/>
              </a:rPr>
              <a:t> over time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</a:b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=&gt; </a:t>
            </a:r>
            <a:r>
              <a:rPr lang="fr-FR" sz="2800" dirty="0">
                <a:solidFill>
                  <a:srgbClr val="1F497D"/>
                </a:solidFill>
                <a:latin typeface="+mn-lt"/>
                <a:ea typeface="Arial" pitchFamily="-106" charset="0"/>
                <a:cs typeface="Arial" pitchFamily="34" charset="0"/>
              </a:rPr>
              <a:t>t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he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majority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 of patients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with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 a </a:t>
            </a:r>
            <a:r>
              <a:rPr kumimoji="0" lang="fr-FR" sz="28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clinical</a:t>
            </a:r>
            <a:r>
              <a:rPr kumimoji="0" lang="fr-FR" sz="28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n-lt"/>
                <a:ea typeface="Arial" pitchFamily="-106" charset="0"/>
                <a:cs typeface="Arial" pitchFamily="34" charset="0"/>
              </a:rPr>
              <a:t> suspicion of PE do not have PE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80EA12F-9B0B-C496-F85F-E03C0B7C02E4}"/>
              </a:ext>
            </a:extLst>
          </p:cNvPr>
          <p:cNvSpPr txBox="1"/>
          <p:nvPr/>
        </p:nvSpPr>
        <p:spPr>
          <a:xfrm>
            <a:off x="2135560" y="5428428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2400" dirty="0">
                <a:solidFill>
                  <a:srgbClr val="C00000"/>
                </a:solidFill>
                <a:latin typeface="+mn-lt"/>
                <a:cs typeface="Arial" pitchFamily="34" charset="0"/>
              </a:rPr>
              <a:t>Evolution of diagnostic </a:t>
            </a:r>
            <a:r>
              <a:rPr lang="fr-CH" sz="2400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strategies</a:t>
            </a:r>
            <a:r>
              <a:rPr lang="fr-CH" sz="2400" dirty="0">
                <a:solidFill>
                  <a:srgbClr val="C00000"/>
                </a:solidFill>
                <a:latin typeface="+mn-lt"/>
                <a:cs typeface="Arial" pitchFamily="34" charset="0"/>
              </a:rPr>
              <a:t>  → </a:t>
            </a:r>
            <a:r>
              <a:rPr lang="fr-CH" sz="2400" b="1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>exclusion</a:t>
            </a:r>
            <a:r>
              <a:rPr lang="fr-CH" sz="2400" i="1" dirty="0">
                <a:solidFill>
                  <a:srgbClr val="C00000"/>
                </a:solidFill>
                <a:latin typeface="+mn-lt"/>
                <a:cs typeface="Arial" pitchFamily="34" charset="0"/>
              </a:rPr>
              <a:t> </a:t>
            </a:r>
            <a:r>
              <a:rPr lang="fr-CH" sz="2400" i="1" dirty="0" err="1">
                <a:solidFill>
                  <a:srgbClr val="C00000"/>
                </a:solidFill>
                <a:latin typeface="+mn-lt"/>
                <a:cs typeface="Arial" pitchFamily="34" charset="0"/>
              </a:rPr>
              <a:t>strategies</a:t>
            </a:r>
            <a:endParaRPr lang="fr-CH" sz="2400" i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D2C5A-23BD-B088-33DD-8638FDE5EE28}"/>
              </a:ext>
            </a:extLst>
          </p:cNvPr>
          <p:cNvSpPr/>
          <p:nvPr/>
        </p:nvSpPr>
        <p:spPr>
          <a:xfrm>
            <a:off x="3215680" y="4581127"/>
            <a:ext cx="648072" cy="360040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EFF335-08C7-B565-4725-A3BCA51E8BC1}"/>
              </a:ext>
            </a:extLst>
          </p:cNvPr>
          <p:cNvSpPr/>
          <p:nvPr/>
        </p:nvSpPr>
        <p:spPr>
          <a:xfrm>
            <a:off x="8256240" y="4581127"/>
            <a:ext cx="720080" cy="360040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0E98CFF-B9A8-15F0-C8B2-B2C657153BD3}"/>
              </a:ext>
            </a:extLst>
          </p:cNvPr>
          <p:cNvSpPr txBox="1">
            <a:spLocks/>
          </p:cNvSpPr>
          <p:nvPr/>
        </p:nvSpPr>
        <p:spPr>
          <a:xfrm>
            <a:off x="2703973" y="4238221"/>
            <a:ext cx="6568030" cy="959734"/>
          </a:xfrm>
          <a:prstGeom prst="rect">
            <a:avLst/>
          </a:prstGeom>
          <a:solidFill>
            <a:srgbClr val="FFFFCC"/>
          </a:solidFill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</a:pPr>
            <a:r>
              <a:rPr lang="fr-FR" sz="2400" b="1" dirty="0">
                <a:ea typeface="ＭＳ Ｐゴシック" pitchFamily="-106" charset="-128"/>
                <a:cs typeface="ＭＳ Ｐゴシック" pitchFamily="-106" charset="-128"/>
              </a:rPr>
              <a:t>A </a:t>
            </a:r>
            <a:r>
              <a:rPr lang="fr-FR" sz="2400" b="1" dirty="0" err="1">
                <a:ea typeface="ＭＳ Ｐゴシック" pitchFamily="-106" charset="-128"/>
                <a:cs typeface="ＭＳ Ｐゴシック" pitchFamily="-106" charset="-128"/>
              </a:rPr>
              <a:t>strategy</a:t>
            </a:r>
            <a:r>
              <a:rPr lang="fr-FR" sz="2400" b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r-FR" sz="2400" b="1" dirty="0" err="1">
                <a:ea typeface="ＭＳ Ｐゴシック" pitchFamily="-106" charset="-128"/>
                <a:cs typeface="ＭＳ Ｐゴシック" pitchFamily="-106" charset="-128"/>
              </a:rPr>
              <a:t>is</a:t>
            </a:r>
            <a:r>
              <a:rPr lang="fr-FR" sz="2400" b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r-FR" sz="2400" b="1" dirty="0" err="1">
                <a:ea typeface="ＭＳ Ｐゴシック" pitchFamily="-106" charset="-128"/>
                <a:cs typeface="ＭＳ Ｐゴシック" pitchFamily="-106" charset="-128"/>
              </a:rPr>
              <a:t>deemed</a:t>
            </a:r>
            <a:r>
              <a:rPr lang="fr-FR" sz="2400" b="1" dirty="0">
                <a:ea typeface="ＭＳ Ｐゴシック" pitchFamily="-106" charset="-128"/>
                <a:cs typeface="ＭＳ Ｐゴシック" pitchFamily="-106" charset="-128"/>
              </a:rPr>
              <a:t> to </a:t>
            </a:r>
            <a:r>
              <a:rPr lang="fr-FR" sz="2400" b="1" dirty="0" err="1">
                <a:ea typeface="ＭＳ Ｐゴシック" pitchFamily="-106" charset="-128"/>
                <a:cs typeface="ＭＳ Ｐゴシック" pitchFamily="-106" charset="-128"/>
              </a:rPr>
              <a:t>safely</a:t>
            </a:r>
            <a:r>
              <a:rPr lang="fr-FR" sz="2400" b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r-FR" sz="2400" b="1" dirty="0" err="1">
                <a:ea typeface="ＭＳ Ｐゴシック" pitchFamily="-106" charset="-128"/>
                <a:cs typeface="ＭＳ Ｐゴシック" pitchFamily="-106" charset="-128"/>
              </a:rPr>
              <a:t>exclude</a:t>
            </a:r>
            <a:r>
              <a:rPr lang="fr-FR" sz="2400" b="1" dirty="0">
                <a:ea typeface="ＭＳ Ｐゴシック" pitchFamily="-106" charset="-128"/>
                <a:cs typeface="ＭＳ Ｐゴシック" pitchFamily="-106" charset="-128"/>
              </a:rPr>
              <a:t> PE if the </a:t>
            </a:r>
            <a:br>
              <a:rPr lang="fr-FR" sz="2400" b="1" dirty="0">
                <a:ea typeface="ＭＳ Ｐゴシック" pitchFamily="-106" charset="-128"/>
                <a:cs typeface="ＭＳ Ｐゴシック" pitchFamily="-106" charset="-128"/>
              </a:rPr>
            </a:br>
            <a:r>
              <a:rPr lang="fr-FR" sz="2400" b="1" dirty="0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3-month VTE </a:t>
            </a:r>
            <a:r>
              <a:rPr lang="fr-FR" sz="2400" b="1" dirty="0" err="1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risk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r-FR" sz="2400" b="1" dirty="0" err="1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is</a:t>
            </a:r>
            <a:r>
              <a:rPr lang="fr-FR" sz="2400" b="1" dirty="0">
                <a:solidFill>
                  <a:srgbClr val="C00000"/>
                </a:solidFill>
                <a:ea typeface="ＭＳ Ｐゴシック" pitchFamily="-106" charset="-128"/>
                <a:cs typeface="ＭＳ Ｐゴシック" pitchFamily="-106" charset="-128"/>
              </a:rPr>
              <a:t> &lt; 2%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8B8A3A4C-0A1D-AD43-EE87-53F53D20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456" y="933979"/>
            <a:ext cx="9577064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RÃ©sultat de recherche d'images pour &quot;isth&quot;">
            <a:extLst>
              <a:ext uri="{FF2B5EF4-FFF2-40B4-BE49-F238E27FC236}">
                <a16:creationId xmlns:a16="http://schemas.microsoft.com/office/drawing/2014/main" id="{FE901C4F-F229-72A4-F302-F888DF20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5478" y="126382"/>
            <a:ext cx="3966522" cy="749999"/>
          </a:xfrm>
          <a:prstGeom prst="rect">
            <a:avLst/>
          </a:prstGeom>
          <a:noFill/>
        </p:spPr>
      </p:pic>
      <p:sp>
        <p:nvSpPr>
          <p:cNvPr id="5" name="Text Box 36">
            <a:extLst>
              <a:ext uri="{FF2B5EF4-FFF2-40B4-BE49-F238E27FC236}">
                <a16:creationId xmlns:a16="http://schemas.microsoft.com/office/drawing/2014/main" id="{9543B146-DAA0-7945-40D9-071B6D41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792" y="6063150"/>
            <a:ext cx="6336704" cy="324908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med" len="lg"/>
          </a:ln>
        </p:spPr>
        <p:txBody>
          <a:bodyPr wrap="square" lIns="77925" tIns="38963" rIns="77925" bIns="38963"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600" i="1" kern="0" dirty="0" err="1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Dronkers</a:t>
            </a:r>
            <a:r>
              <a:rPr lang="fr-CH" sz="1600" i="1" kern="0" dirty="0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J </a:t>
            </a:r>
            <a:r>
              <a:rPr lang="fr-CH" sz="1600" i="1" kern="0" dirty="0" err="1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</a:t>
            </a:r>
            <a:r>
              <a:rPr lang="fr-CH" sz="1600" i="1" kern="0" dirty="0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1600" i="1" kern="0" dirty="0" err="1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Haemost</a:t>
            </a:r>
            <a:r>
              <a:rPr lang="fr-CH" sz="1600" i="1" kern="0" dirty="0">
                <a:solidFill>
                  <a:prstClr val="white">
                    <a:lumMod val="1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 </a:t>
            </a:r>
            <a:endParaRPr lang="fr-FR" sz="1600" i="1" kern="0" dirty="0">
              <a:solidFill>
                <a:prstClr val="white">
                  <a:lumMod val="1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4596DF-7BA0-5EF2-501A-E433F254830C}"/>
              </a:ext>
            </a:extLst>
          </p:cNvPr>
          <p:cNvSpPr/>
          <p:nvPr/>
        </p:nvSpPr>
        <p:spPr>
          <a:xfrm>
            <a:off x="1273573" y="2592216"/>
            <a:ext cx="914501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The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safety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of a diagnostic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strategy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in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venous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thromboembolism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is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</a:t>
            </a:r>
            <a:b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</a:b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assessed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by the 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rate of VTE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events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occurring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during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the 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3 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months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</a:t>
            </a:r>
            <a:br>
              <a:rPr lang="fr-FR" sz="2400" b="1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</a:b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following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exclusion of the diagnosis by the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strategy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, </a:t>
            </a:r>
            <a:b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</a:b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the </a:t>
            </a:r>
            <a:r>
              <a:rPr lang="fr-FR" sz="2400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so-called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« </a:t>
            </a:r>
            <a:r>
              <a:rPr lang="fr-FR" sz="2400" b="1" dirty="0" err="1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failure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 rate </a:t>
            </a:r>
            <a:r>
              <a:rPr lang="fr-FR" sz="2400" dirty="0">
                <a:solidFill>
                  <a:prstClr val="black"/>
                </a:solidFill>
                <a:latin typeface="Calibri" panose="020F0502020204030204"/>
                <a:ea typeface="ＭＳ Ｐゴシック" pitchFamily="-106" charset="-128"/>
                <a:cs typeface="ＭＳ Ｐゴシック" pitchFamily="-106" charset="-128"/>
              </a:rPr>
              <a:t>»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A82B581-DE75-2F11-EB95-DC59884C8B41}"/>
              </a:ext>
            </a:extLst>
          </p:cNvPr>
          <p:cNvSpPr txBox="1">
            <a:spLocks/>
          </p:cNvSpPr>
          <p:nvPr/>
        </p:nvSpPr>
        <p:spPr>
          <a:xfrm>
            <a:off x="191344" y="5495759"/>
            <a:ext cx="4523922" cy="892299"/>
          </a:xfrm>
          <a:prstGeom prst="rect">
            <a:avLst/>
          </a:prstGeom>
          <a:ln w="34925">
            <a:solidFill>
              <a:schemeClr val="accent1">
                <a:alpha val="55000"/>
              </a:schemeClr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31750" h="1016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86AA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  <a:t>VTE risk after a normal angiography 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  <a:t>   1 - 2 %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-109" charset="-128"/>
                <a:cs typeface="+mn-cs"/>
              </a:rPr>
              <a:t>Van </a:t>
            </a:r>
            <a:r>
              <a:rPr kumimoji="0" lang="fr-CH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-109" charset="-128"/>
                <a:cs typeface="+mn-cs"/>
              </a:rPr>
              <a:t>Beek</a:t>
            </a: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-109" charset="-128"/>
                <a:cs typeface="+mn-cs"/>
              </a:rPr>
              <a:t> et al. </a:t>
            </a:r>
            <a:r>
              <a:rPr kumimoji="0" lang="fr-CH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-109" charset="-128"/>
                <a:cs typeface="+mn-cs"/>
              </a:rPr>
              <a:t>Clinical</a:t>
            </a: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-109" charset="-128"/>
                <a:cs typeface="+mn-cs"/>
              </a:rPr>
              <a:t> </a:t>
            </a:r>
            <a:r>
              <a:rPr kumimoji="0" lang="fr-CH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-109" charset="-128"/>
                <a:cs typeface="+mn-cs"/>
              </a:rPr>
              <a:t>Radiology</a:t>
            </a: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 pitchFamily="-109" charset="-128"/>
                <a:cs typeface="+mn-cs"/>
              </a:rPr>
              <a:t> 2001;56:838-842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/>
              <a:ea typeface="ＭＳ Ｐゴシック" pitchFamily="-109" charset="-128"/>
              <a:cs typeface="+mn-cs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GB" sz="2000" b="1" dirty="0">
              <a:solidFill>
                <a:schemeClr val="accent1">
                  <a:lumMod val="50000"/>
                </a:schemeClr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2000" dirty="0">
                <a:solidFill>
                  <a:schemeClr val="accent1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</a:br>
            <a:endParaRPr lang="en-GB" sz="2000" dirty="0">
              <a:solidFill>
                <a:schemeClr val="accent1">
                  <a:lumMod val="50000"/>
                </a:schemeClr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6" charset="2"/>
              <a:buNone/>
            </a:pPr>
            <a:endParaRPr lang="fr-FR" sz="2400" dirty="0">
              <a:solidFill>
                <a:schemeClr val="accent1">
                  <a:lumMod val="50000"/>
                </a:schemeClr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-106" charset="2"/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  <a:ea typeface="ＭＳ Ｐゴシック" pitchFamily="-106" charset="-128"/>
                <a:cs typeface="ＭＳ Ｐゴシック" pitchFamily="-106" charset="-128"/>
              </a:rPr>
              <a:t>	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accent1">
                  <a:lumMod val="50000"/>
                </a:schemeClr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98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343472" y="669032"/>
          <a:ext cx="8232576" cy="58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Connecteur droit avec flèche 13"/>
          <p:cNvCxnSpPr>
            <a:cxnSpLocks noChangeShapeType="1"/>
          </p:cNvCxnSpPr>
          <p:nvPr/>
        </p:nvCxnSpPr>
        <p:spPr bwMode="auto">
          <a:xfrm>
            <a:off x="8711952" y="2817465"/>
            <a:ext cx="9525" cy="2771775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ZoneTexte 4"/>
          <p:cNvSpPr txBox="1"/>
          <p:nvPr/>
        </p:nvSpPr>
        <p:spPr>
          <a:xfrm>
            <a:off x="9259955" y="6519446"/>
            <a:ext cx="2966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Righini</a:t>
            </a:r>
            <a:r>
              <a:rPr kumimoji="0" lang="fr-CH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 et al. JTH 2008; 6:1059-71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63352" y="73258"/>
            <a:ext cx="4752528" cy="691446"/>
          </a:xfrm>
        </p:spPr>
        <p:txBody>
          <a:bodyPr/>
          <a:lstStyle/>
          <a:p>
            <a:r>
              <a:rPr lang="en-GB" sz="3600" b="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Diagnostic </a:t>
            </a: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algorithms</a:t>
            </a:r>
            <a:endParaRPr lang="en-GB" sz="3600" dirty="0"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8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0" y="482277"/>
            <a:ext cx="10945216" cy="1074515"/>
          </a:xfrm>
        </p:spPr>
        <p:txBody>
          <a:bodyPr/>
          <a:lstStyle/>
          <a:p>
            <a:br>
              <a:rPr lang="en-GB" sz="2667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distribution of outpatients with suspected PE</a:t>
            </a:r>
            <a:br>
              <a:rPr lang="en-GB" sz="2667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67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probability categories and corresponding PE </a:t>
            </a:r>
            <a:r>
              <a:rPr lang="en-GB" sz="2667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prevalences</a:t>
            </a:r>
            <a:endParaRPr lang="en-GB" sz="2667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964782"/>
              </p:ext>
            </p:extLst>
          </p:nvPr>
        </p:nvGraphicFramePr>
        <p:xfrm>
          <a:off x="335360" y="2499360"/>
          <a:ext cx="11521279" cy="1894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2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 marL="121920" marR="121920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5-10%</a:t>
                      </a:r>
                    </a:p>
                  </a:txBody>
                  <a:tcPr marL="121920" marR="12192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20-30%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1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50-80%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Unlikely</a:t>
                      </a:r>
                    </a:p>
                  </a:txBody>
                  <a:tcPr marL="121920" marR="121920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B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1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Likely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98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≈ 15%</a:t>
                      </a:r>
                    </a:p>
                  </a:txBody>
                  <a:tcPr marL="121920" marR="121920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rgbClr val="FFBF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35-40%</a:t>
                      </a:r>
                    </a:p>
                  </a:txBody>
                  <a:tcPr marL="121920" marR="121920">
                    <a:lnL w="12700" cmpd="sng">
                      <a:noFill/>
                    </a:lnL>
                    <a:lnT w="12700" cmpd="sng">
                      <a:noFill/>
                    </a:lnT>
                    <a:solidFill>
                      <a:srgbClr val="FF98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2831857" y="-57706"/>
            <a:ext cx="7543800" cy="1295400"/>
          </a:xfrm>
        </p:spPr>
        <p:txBody>
          <a:bodyPr/>
          <a:lstStyle/>
          <a:p>
            <a:r>
              <a:rPr lang="en-GB" sz="3600" b="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D-dimer : an </a:t>
            </a:r>
            <a:r>
              <a:rPr lang="en-GB" sz="3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exclusion</a:t>
            </a:r>
            <a:r>
              <a:rPr lang="en-GB" sz="3600" b="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9939" name="Espace réservé du contenu 2"/>
          <p:cNvSpPr>
            <a:spLocks noGrp="1"/>
          </p:cNvSpPr>
          <p:nvPr>
            <p:ph idx="1"/>
          </p:nvPr>
        </p:nvSpPr>
        <p:spPr>
          <a:xfrm>
            <a:off x="2855640" y="1475976"/>
            <a:ext cx="8229600" cy="2928937"/>
          </a:xfrm>
        </p:spPr>
        <p:txBody>
          <a:bodyPr/>
          <a:lstStyle/>
          <a:p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ELISA tests (ex. VIDAS® </a:t>
            </a:r>
            <a:r>
              <a:rPr lang="en-GB" sz="26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cutoff</a:t>
            </a: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 500ng/ml)</a:t>
            </a:r>
          </a:p>
          <a:p>
            <a:pPr>
              <a:buFont typeface="Wingdings" pitchFamily="-109" charset="2"/>
              <a:buChar char="v"/>
            </a:pPr>
            <a:r>
              <a:rPr lang="en-GB" sz="2600" b="1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High sensitivity</a:t>
            </a:r>
          </a:p>
          <a:p>
            <a:pPr>
              <a:buFont typeface="Wingdings" pitchFamily="-109" charset="2"/>
              <a:buChar char="v"/>
            </a:pPr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Low specificity</a:t>
            </a:r>
          </a:p>
          <a:p>
            <a:pPr>
              <a:buFont typeface="Wingdings" pitchFamily="-109" charset="2"/>
              <a:buNone/>
            </a:pPr>
            <a:endParaRPr lang="en-GB" sz="26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</a:endParaRPr>
          </a:p>
          <a:p>
            <a:r>
              <a:rPr lang="en-GB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Exclude DVT/PE in patients with a “non-high” clinical probability = </a:t>
            </a:r>
            <a:r>
              <a:rPr lang="en-GB" sz="2600" b="1" dirty="0">
                <a:solidFill>
                  <a:srgbClr val="C00000"/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low prevalence</a:t>
            </a:r>
            <a:endParaRPr lang="en-GB" sz="2600" b="1" dirty="0"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727848" y="5105400"/>
            <a:ext cx="5429250" cy="954107"/>
          </a:xfrm>
          <a:prstGeom prst="rect">
            <a:avLst/>
          </a:prstGeom>
          <a:solidFill>
            <a:schemeClr val="bg2"/>
          </a:solidFill>
          <a:ln w="63500" cmpd="thickThin">
            <a:solidFill>
              <a:srgbClr val="C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negative predictive value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100%</a:t>
            </a:r>
          </a:p>
        </p:txBody>
      </p:sp>
      <p:cxnSp>
        <p:nvCxnSpPr>
          <p:cNvPr id="11" name="Connecteur droit avec flèche 10"/>
          <p:cNvCxnSpPr>
            <a:cxnSpLocks noChangeShapeType="1"/>
          </p:cNvCxnSpPr>
          <p:nvPr/>
        </p:nvCxnSpPr>
        <p:spPr bwMode="auto">
          <a:xfrm>
            <a:off x="5386264" y="2348880"/>
            <a:ext cx="3168352" cy="2664296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Connecteur droit avec flèche 15"/>
          <p:cNvCxnSpPr>
            <a:cxnSpLocks noChangeShapeType="1"/>
          </p:cNvCxnSpPr>
          <p:nvPr/>
        </p:nvCxnSpPr>
        <p:spPr bwMode="auto">
          <a:xfrm>
            <a:off x="7032104" y="4217806"/>
            <a:ext cx="1152128" cy="79537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9943" name="ZoneTexte 6"/>
          <p:cNvSpPr txBox="1">
            <a:spLocks noChangeArrowheads="1"/>
          </p:cNvSpPr>
          <p:nvPr/>
        </p:nvSpPr>
        <p:spPr bwMode="auto">
          <a:xfrm>
            <a:off x="9264352" y="6273225"/>
            <a:ext cx="2826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fr-FR" sz="1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Nisio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JTH 2007;5:296-304</a:t>
            </a:r>
            <a:b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Ceriani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JTH 2010;8:957-70</a:t>
            </a:r>
          </a:p>
        </p:txBody>
      </p:sp>
      <p:pic>
        <p:nvPicPr>
          <p:cNvPr id="2" name="Image 5" descr="fibrin-clot image.jpg">
            <a:extLst>
              <a:ext uri="{FF2B5EF4-FFF2-40B4-BE49-F238E27FC236}">
                <a16:creationId xmlns:a16="http://schemas.microsoft.com/office/drawing/2014/main" id="{5DCBBADA-CF99-8477-A0AE-FF0FEA2FEC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6440" y="589994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accent1">
                <a:alpha val="53000"/>
              </a:schemeClr>
            </a:glow>
          </a:effectLst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007F4E6F-63C7-B601-D19D-B777D91CFB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975" y="3404177"/>
            <a:ext cx="2520280" cy="3362014"/>
          </a:xfrm>
          <a:prstGeom prst="rect">
            <a:avLst/>
          </a:prstGeom>
          <a:effectLst>
            <a:glow rad="152400">
              <a:schemeClr val="tx2">
                <a:alpha val="54000"/>
              </a:schemeClr>
            </a:glow>
          </a:effectLst>
        </p:spPr>
      </p:pic>
      <p:sp>
        <p:nvSpPr>
          <p:cNvPr id="4" name="Ellipse 9">
            <a:extLst>
              <a:ext uri="{FF2B5EF4-FFF2-40B4-BE49-F238E27FC236}">
                <a16:creationId xmlns:a16="http://schemas.microsoft.com/office/drawing/2014/main" id="{FA1717B9-B0EF-7D88-BF8C-6CC0D7E82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6273225"/>
            <a:ext cx="648072" cy="4046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CC"/>
                </a:solidFill>
                <a:ea typeface="ＭＳ Ｐゴシック" pitchFamily="-109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7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9"/>
          <p:cNvSpPr>
            <a:spLocks noGrp="1" noChangeArrowheads="1"/>
          </p:cNvSpPr>
          <p:nvPr>
            <p:ph type="title"/>
          </p:nvPr>
        </p:nvSpPr>
        <p:spPr>
          <a:xfrm>
            <a:off x="379737" y="219173"/>
            <a:ext cx="10769600" cy="838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sz="3100" b="0" dirty="0">
                <a:latin typeface="Calibri" panose="020F0502020204030204" pitchFamily="34" charset="0"/>
                <a:cs typeface="Calibri" panose="020F0502020204030204" pitchFamily="34" charset="0"/>
              </a:rPr>
              <a:t>ELISA D-Dimer </a:t>
            </a:r>
            <a:r>
              <a:rPr lang="fr-FR" altLang="fr-FR" sz="3100" b="0" dirty="0" err="1">
                <a:latin typeface="Calibri" panose="020F0502020204030204" pitchFamily="34" charset="0"/>
                <a:cs typeface="Calibri" panose="020F0502020204030204" pitchFamily="34" charset="0"/>
              </a:rPr>
              <a:t>Assays</a:t>
            </a:r>
            <a:r>
              <a:rPr lang="fr-FR" altLang="fr-FR" sz="3100" b="0" dirty="0">
                <a:latin typeface="Calibri" panose="020F0502020204030204" pitchFamily="34" charset="0"/>
                <a:cs typeface="Calibri" panose="020F0502020204030204" pitchFamily="34" charset="0"/>
              </a:rPr>
              <a:t> – High </a:t>
            </a:r>
            <a:r>
              <a:rPr lang="fr-FR" altLang="fr-FR" sz="3100" b="0" dirty="0" err="1">
                <a:latin typeface="Calibri" panose="020F0502020204030204" pitchFamily="34" charset="0"/>
                <a:cs typeface="Calibri" panose="020F0502020204030204" pitchFamily="34" charset="0"/>
              </a:rPr>
              <a:t>sensitivity</a:t>
            </a:r>
            <a:br>
              <a:rPr lang="fr-FR" altLang="fr-FR" sz="26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900" b="0" dirty="0" err="1">
                <a:solidFill>
                  <a:srgbClr val="2952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fr-FR" altLang="fr-FR" sz="2900" b="0" dirty="0">
                <a:solidFill>
                  <a:srgbClr val="2952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prospective management </a:t>
            </a:r>
            <a:r>
              <a:rPr lang="fr-FR" altLang="fr-FR" sz="2900" b="0" dirty="0" err="1">
                <a:solidFill>
                  <a:srgbClr val="2952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</a:t>
            </a:r>
            <a:r>
              <a:rPr lang="fr-FR" altLang="fr-FR" sz="2900" b="0" dirty="0">
                <a:solidFill>
                  <a:srgbClr val="2952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900" b="0" dirty="0" err="1">
                <a:solidFill>
                  <a:srgbClr val="2952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endParaRPr lang="fr-FR" altLang="fr-FR" sz="2600" b="0" dirty="0">
              <a:solidFill>
                <a:srgbClr val="2952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219201"/>
            <a:ext cx="11271592" cy="49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</p:pic>
      <p:sp>
        <p:nvSpPr>
          <p:cNvPr id="64519" name="ZoneTexte 7"/>
          <p:cNvSpPr txBox="1">
            <a:spLocks noChangeArrowheads="1"/>
          </p:cNvSpPr>
          <p:nvPr/>
        </p:nvSpPr>
        <p:spPr bwMode="auto">
          <a:xfrm>
            <a:off x="7248128" y="6422317"/>
            <a:ext cx="4811418" cy="3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H" altLang="fr-FR" sz="1600" i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Carrier et al. </a:t>
            </a:r>
            <a:r>
              <a:rPr lang="fr-CH" altLang="fr-FR" sz="1600" i="1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Thromb</a:t>
            </a:r>
            <a:r>
              <a:rPr lang="fr-CH" altLang="fr-FR" sz="1600" i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fr-CH" altLang="fr-FR" sz="1600" i="1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Haemost</a:t>
            </a:r>
            <a:r>
              <a:rPr lang="fr-CH" altLang="fr-FR" sz="1600" i="1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2009;101:886-892</a:t>
            </a:r>
          </a:p>
        </p:txBody>
      </p:sp>
      <p:sp>
        <p:nvSpPr>
          <p:cNvPr id="11" name="Rectangle 38"/>
          <p:cNvSpPr>
            <a:spLocks noChangeArrowheads="1"/>
          </p:cNvSpPr>
          <p:nvPr/>
        </p:nvSpPr>
        <p:spPr bwMode="auto">
          <a:xfrm>
            <a:off x="10744200" y="1363437"/>
            <a:ext cx="705304" cy="4376056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 type="none" w="sm" len="sm"/>
            <a:tailEnd type="none" w="med" len="lg"/>
          </a:ln>
        </p:spPr>
        <p:txBody>
          <a:bodyPr wrap="none" lIns="77925" tIns="38963" rIns="77925" bIns="38963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CH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1960775" y="2461987"/>
            <a:ext cx="7277493" cy="2160000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 lIns="77925" tIns="38963" rIns="77925" bIns="38963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3-month VTE </a:t>
            </a:r>
            <a:r>
              <a:rPr lang="fr-CH" sz="2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fr-CH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2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fr-CH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normal VIDAS D-dimer test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2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200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0.14% (95% CI: 0.05-0.41%)</a:t>
            </a:r>
          </a:p>
        </p:txBody>
      </p:sp>
    </p:spTree>
    <p:extLst>
      <p:ext uri="{BB962C8B-B14F-4D97-AF65-F5344CB8AC3E}">
        <p14:creationId xmlns:p14="http://schemas.microsoft.com/office/powerpoint/2010/main" val="120810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388254"/>
              </p:ext>
            </p:extLst>
          </p:nvPr>
        </p:nvGraphicFramePr>
        <p:xfrm>
          <a:off x="911424" y="381000"/>
          <a:ext cx="8232576" cy="58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Connecteur droit avec flèche 13"/>
          <p:cNvCxnSpPr>
            <a:cxnSpLocks noChangeShapeType="1"/>
          </p:cNvCxnSpPr>
          <p:nvPr/>
        </p:nvCxnSpPr>
        <p:spPr bwMode="auto">
          <a:xfrm>
            <a:off x="8328248" y="2529433"/>
            <a:ext cx="9525" cy="2771775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ZoneTexte 4"/>
          <p:cNvSpPr txBox="1"/>
          <p:nvPr/>
        </p:nvSpPr>
        <p:spPr>
          <a:xfrm>
            <a:off x="2855640" y="3072442"/>
            <a:ext cx="6288360" cy="1292662"/>
          </a:xfrm>
          <a:prstGeom prst="rect">
            <a:avLst/>
          </a:prstGeom>
          <a:solidFill>
            <a:srgbClr val="FFFFCC"/>
          </a:solidFill>
          <a:ln w="66675" cap="flat" cmpd="thickThin" algn="ctr">
            <a:solidFill>
              <a:srgbClr val="B7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C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GB" sz="2600" b="1" dirty="0">
                <a:solidFill>
                  <a:srgbClr val="C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Diagnosis safely excluded in 1/3 patients </a:t>
            </a:r>
          </a:p>
          <a:p>
            <a:pPr algn="ctr"/>
            <a:r>
              <a:rPr lang="en-GB" sz="2600" b="1" dirty="0">
                <a:solidFill>
                  <a:srgbClr val="C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600" dirty="0">
                <a:solidFill>
                  <a:srgbClr val="C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any other additional test</a:t>
            </a:r>
          </a:p>
          <a:p>
            <a:pPr algn="ctr"/>
            <a:r>
              <a:rPr lang="en-GB" sz="2600" dirty="0">
                <a:solidFill>
                  <a:srgbClr val="C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NNT = 3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976320" y="6518676"/>
            <a:ext cx="3160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Perrier et al. Lancet 1999;353:190-5</a:t>
            </a:r>
          </a:p>
        </p:txBody>
      </p:sp>
    </p:spTree>
    <p:extLst>
      <p:ext uri="{BB962C8B-B14F-4D97-AF65-F5344CB8AC3E}">
        <p14:creationId xmlns:p14="http://schemas.microsoft.com/office/powerpoint/2010/main" val="7662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774802"/>
              </p:ext>
            </p:extLst>
          </p:nvPr>
        </p:nvGraphicFramePr>
        <p:xfrm>
          <a:off x="911424" y="381000"/>
          <a:ext cx="8232576" cy="585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4" name="Connecteur droit avec flèche 13"/>
          <p:cNvCxnSpPr>
            <a:cxnSpLocks noChangeShapeType="1"/>
          </p:cNvCxnSpPr>
          <p:nvPr/>
        </p:nvCxnSpPr>
        <p:spPr bwMode="auto">
          <a:xfrm>
            <a:off x="8328248" y="2514601"/>
            <a:ext cx="9525" cy="2771775"/>
          </a:xfrm>
          <a:prstGeom prst="straightConnector1">
            <a:avLst/>
          </a:prstGeom>
          <a:noFill/>
          <a:ln w="25400">
            <a:solidFill>
              <a:schemeClr val="tx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ZoneTexte 4"/>
          <p:cNvSpPr txBox="1"/>
          <p:nvPr/>
        </p:nvSpPr>
        <p:spPr>
          <a:xfrm>
            <a:off x="5257800" y="3579049"/>
            <a:ext cx="4953000" cy="756000"/>
          </a:xfrm>
          <a:prstGeom prst="rect">
            <a:avLst/>
          </a:prstGeom>
          <a:solidFill>
            <a:srgbClr val="FFFFCC"/>
          </a:solidFill>
          <a:ln w="66675" cap="flat" cmpd="thickThin" algn="ctr">
            <a:solidFill>
              <a:srgbClr val="B7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square" tIns="93600" bIns="93600" rtlCol="0" anchor="ctr">
            <a:spAutoFit/>
          </a:bodyPr>
          <a:lstStyle/>
          <a:p>
            <a:pPr marL="90000" algn="ctr">
              <a:lnSpc>
                <a:spcPts val="308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2600" dirty="0">
                <a:solidFill>
                  <a:srgbClr val="C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Necessary in </a:t>
            </a:r>
            <a:r>
              <a:rPr lang="en-GB" sz="2600" b="1" dirty="0">
                <a:solidFill>
                  <a:srgbClr val="CE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2/3 patients </a:t>
            </a:r>
          </a:p>
        </p:txBody>
      </p:sp>
    </p:spTree>
    <p:extLst>
      <p:ext uri="{BB962C8B-B14F-4D97-AF65-F5344CB8AC3E}">
        <p14:creationId xmlns:p14="http://schemas.microsoft.com/office/powerpoint/2010/main" val="34256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B8CFC36E-44B1-8262-B2ED-4A6B062ABC71}"/>
              </a:ext>
            </a:extLst>
          </p:cNvPr>
          <p:cNvSpPr txBox="1">
            <a:spLocks/>
          </p:cNvSpPr>
          <p:nvPr/>
        </p:nvSpPr>
        <p:spPr>
          <a:xfrm>
            <a:off x="1271464" y="18910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Pulmonary</a:t>
            </a:r>
            <a:r>
              <a:rPr kumimoji="0" lang="fr-CH" sz="3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</a:t>
            </a:r>
            <a:r>
              <a:rPr kumimoji="0" lang="fr-CH" sz="320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embolism</a:t>
            </a:r>
            <a:endParaRPr kumimoji="0" lang="fr-CH" sz="320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07D4017-2809-9DC1-7C71-46C49D8AE074}"/>
              </a:ext>
            </a:extLst>
          </p:cNvPr>
          <p:cNvSpPr txBox="1">
            <a:spLocks/>
          </p:cNvSpPr>
          <p:nvPr/>
        </p:nvSpPr>
        <p:spPr>
          <a:xfrm>
            <a:off x="5951984" y="1700808"/>
            <a:ext cx="4826000" cy="2952328"/>
          </a:xfrm>
          <a:prstGeom prst="rect">
            <a:avLst/>
          </a:prstGeom>
          <a:solidFill>
            <a:srgbClr val="66CCFF">
              <a:alpha val="26000"/>
            </a:srgbClr>
          </a:solidFill>
        </p:spPr>
        <p:txBody>
          <a:bodyPr vert="horz" lIns="180000" tIns="288000" rIns="108000" bIns="288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CH" sz="2400" dirty="0">
                <a:cs typeface="Arial" pitchFamily="34" charset="0"/>
              </a:rPr>
              <a:t>Incidence </a:t>
            </a:r>
            <a:r>
              <a:rPr lang="fr-CH" sz="2400" dirty="0">
                <a:cs typeface="Arial" pitchFamily="34" charset="0"/>
                <a:sym typeface="Symbol"/>
              </a:rPr>
              <a:t> 1 : 1000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fr-CH" sz="2400" dirty="0"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fr-CH" sz="2400" dirty="0">
                <a:cs typeface="Arial" pitchFamily="34" charset="0"/>
              </a:rPr>
              <a:t>3</a:t>
            </a:r>
            <a:r>
              <a:rPr lang="fr-CH" sz="2400" baseline="30000" dirty="0">
                <a:cs typeface="Arial" pitchFamily="34" charset="0"/>
              </a:rPr>
              <a:t>d</a:t>
            </a:r>
            <a:r>
              <a:rPr lang="fr-CH" sz="2400" dirty="0">
                <a:cs typeface="Arial" pitchFamily="34" charset="0"/>
              </a:rPr>
              <a:t> cause of </a:t>
            </a:r>
            <a:r>
              <a:rPr lang="fr-CH" sz="2400" dirty="0" err="1">
                <a:cs typeface="Arial" pitchFamily="34" charset="0"/>
              </a:rPr>
              <a:t>cardiovascular</a:t>
            </a:r>
            <a:r>
              <a:rPr lang="fr-CH" sz="2400" dirty="0">
                <a:cs typeface="Arial" pitchFamily="34" charset="0"/>
              </a:rPr>
              <a:t> </a:t>
            </a:r>
            <a:r>
              <a:rPr lang="fr-CH" sz="2400" dirty="0" err="1">
                <a:cs typeface="Arial" pitchFamily="34" charset="0"/>
              </a:rPr>
              <a:t>mortality</a:t>
            </a:r>
            <a:endParaRPr lang="fr-CH" sz="24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endParaRPr lang="fr-CH" sz="2400" dirty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</a:pPr>
            <a:r>
              <a:rPr lang="fr-CH" sz="2400" dirty="0">
                <a:cs typeface="Arial" pitchFamily="34" charset="0"/>
              </a:rPr>
              <a:t>300’000 </a:t>
            </a:r>
            <a:r>
              <a:rPr lang="fr-CH" sz="2400" dirty="0" err="1">
                <a:cs typeface="Arial" pitchFamily="34" charset="0"/>
              </a:rPr>
              <a:t>deaths</a:t>
            </a:r>
            <a:r>
              <a:rPr lang="fr-CH" sz="2400" dirty="0">
                <a:cs typeface="Arial" pitchFamily="34" charset="0"/>
              </a:rPr>
              <a:t> / </a:t>
            </a:r>
            <a:r>
              <a:rPr lang="fr-CH" sz="2400" dirty="0" err="1">
                <a:cs typeface="Arial" pitchFamily="34" charset="0"/>
              </a:rPr>
              <a:t>yr</a:t>
            </a:r>
            <a:r>
              <a:rPr lang="fr-CH" sz="2400" dirty="0">
                <a:cs typeface="Arial" pitchFamily="34" charset="0"/>
              </a:rPr>
              <a:t> in the US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5613A25-EB03-27E2-39D5-3EBB6AA9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1968" t="19000" r="44485" b="9601"/>
          <a:stretch>
            <a:fillRect/>
          </a:stretch>
        </p:blipFill>
        <p:spPr bwMode="auto">
          <a:xfrm>
            <a:off x="1050780" y="1097944"/>
            <a:ext cx="4185783" cy="501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6A20740-3666-CD04-34C1-0A1A7BDCC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968" y="6135990"/>
            <a:ext cx="482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r" defTabSz="762000" eaLnBrk="0" hangingPunct="0">
              <a:spcBef>
                <a:spcPct val="20000"/>
              </a:spcBef>
              <a:buClr>
                <a:srgbClr val="FFFFFF"/>
              </a:buClr>
              <a:buSzPct val="70000"/>
              <a:tabLst>
                <a:tab pos="3143250" algn="l"/>
                <a:tab pos="6096000" algn="l"/>
              </a:tabLst>
            </a:pPr>
            <a:r>
              <a:rPr lang="fr-FR" sz="1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Tapson</a:t>
            </a:r>
            <a:r>
              <a:rPr lang="fr-FR" sz="1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VF. NEJM 2008; 358:1037-1052</a:t>
            </a:r>
            <a:r>
              <a:rPr lang="fr-FR" sz="1400" i="1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3E2311E-A9A3-AEEE-2803-25BAEB8E055F}"/>
              </a:ext>
            </a:extLst>
          </p:cNvPr>
          <p:cNvSpPr txBox="1">
            <a:spLocks/>
          </p:cNvSpPr>
          <p:nvPr/>
        </p:nvSpPr>
        <p:spPr>
          <a:xfrm>
            <a:off x="6096000" y="37167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CH" sz="3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A </a:t>
            </a:r>
            <a:r>
              <a:rPr lang="fr-CH" sz="3200" dirty="0" err="1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frequent</a:t>
            </a:r>
            <a:r>
              <a:rPr lang="fr-CH" sz="3200" dirty="0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fr-CH" sz="3200" dirty="0" err="1">
                <a:solidFill>
                  <a:prstClr val="black"/>
                </a:solidFill>
                <a:latin typeface="+mn-lt"/>
                <a:ea typeface="+mn-ea"/>
                <a:cs typeface="Arial" pitchFamily="34" charset="0"/>
              </a:rPr>
              <a:t>disease</a:t>
            </a:r>
            <a:endParaRPr lang="fr-CH" sz="3200" dirty="0">
              <a:solidFill>
                <a:prstClr val="black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9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07368" y="266524"/>
            <a:ext cx="10967132" cy="1295400"/>
          </a:xfrm>
        </p:spPr>
        <p:txBody>
          <a:bodyPr/>
          <a:lstStyle/>
          <a:p>
            <a:r>
              <a:rPr lang="en-GB" sz="3000" b="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Multidetector</a:t>
            </a:r>
            <a:r>
              <a:rPr lang="en-GB" sz="3000" b="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 computed tomography pulmonary angiography (CTPA)</a:t>
            </a:r>
            <a:br>
              <a:rPr lang="en-GB" sz="3000" b="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</a:br>
            <a:r>
              <a:rPr lang="en-GB" sz="3000" b="0" dirty="0"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Diagnostic </a:t>
            </a:r>
            <a:r>
              <a:rPr lang="en-GB" sz="3000" dirty="0"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safety</a:t>
            </a:r>
            <a:br>
              <a:rPr lang="en-GB" sz="3000" b="0" dirty="0"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</a:br>
            <a:endParaRPr lang="en-GB" sz="3000" b="0" dirty="0"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075472" y="1731467"/>
            <a:ext cx="5976664" cy="39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Aft>
                <a:spcPts val="300"/>
              </a:spcAft>
              <a:buClr>
                <a:srgbClr val="29527B"/>
              </a:buClr>
              <a:buSzPct val="70000"/>
            </a:pPr>
            <a:r>
              <a:rPr lang="fr-CH" sz="2400" dirty="0" err="1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</a:t>
            </a:r>
            <a:r>
              <a:rPr lang="fr-CH" sz="240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400" dirty="0" err="1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CH" sz="240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CH" sz="2400" dirty="0" err="1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metanalysis</a:t>
            </a:r>
            <a:r>
              <a:rPr lang="fr-CH" sz="240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</a:p>
          <a:p>
            <a:pPr marL="342900" indent="-342900" eaLnBrk="0" hangingPunct="0">
              <a:spcAft>
                <a:spcPts val="300"/>
              </a:spcAft>
              <a:buClr>
                <a:srgbClr val="29527B"/>
              </a:buClr>
              <a:buSzPct val="70000"/>
            </a:pPr>
            <a:r>
              <a:rPr lang="fr-CH" sz="240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</a:t>
            </a:r>
            <a:r>
              <a:rPr lang="fr-CH" sz="2400" dirty="0" err="1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assessed</a:t>
            </a:r>
            <a:r>
              <a:rPr lang="fr-CH" sz="240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400" dirty="0" err="1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endParaRPr lang="fr-CH" sz="2400" dirty="0">
              <a:solidFill>
                <a:srgbClr val="FFFFCC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hangingPunct="0">
              <a:spcAft>
                <a:spcPts val="300"/>
              </a:spcAft>
              <a:buClr>
                <a:srgbClr val="29527B"/>
              </a:buClr>
              <a:buSzPct val="70000"/>
              <a:buFont typeface="Courier New" pitchFamily="49" charset="0"/>
              <a:buChar char="o"/>
            </a:pPr>
            <a:r>
              <a:rPr lang="fr-CH" sz="2400" b="1" dirty="0" err="1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fr-CH" sz="240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2400" dirty="0" err="1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fr-CH" sz="240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PTP/DD/CTPA</a:t>
            </a:r>
          </a:p>
          <a:p>
            <a:pPr marL="342900" indent="-342900" eaLnBrk="0" hangingPunct="0">
              <a:spcAft>
                <a:spcPts val="300"/>
              </a:spcAft>
              <a:buClr>
                <a:srgbClr val="29527B"/>
              </a:buClr>
              <a:buSzPct val="70000"/>
              <a:buFont typeface="Courier New" pitchFamily="49" charset="0"/>
              <a:buChar char="o"/>
            </a:pPr>
            <a:r>
              <a:rPr lang="en-GB" sz="2400" b="1" kern="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PE excluded by CTPA as the imaging test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Clr>
                <a:srgbClr val="29527B"/>
              </a:buClr>
              <a:buSzPct val="70000"/>
              <a:defRPr/>
            </a:pPr>
            <a:endParaRPr lang="en-GB" sz="2400" kern="0" dirty="0">
              <a:solidFill>
                <a:srgbClr val="FFFFCC">
                  <a:lumMod val="10000"/>
                </a:srgbClr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29527B"/>
              </a:buClr>
              <a:buSzPct val="70000"/>
              <a:defRPr/>
            </a:pPr>
            <a:endParaRPr lang="en-GB" sz="2400" kern="0" dirty="0">
              <a:solidFill>
                <a:srgbClr val="808080"/>
              </a:solidFill>
              <a:latin typeface="Calibri" panose="020F0502020204030204" pitchFamily="34" charset="0"/>
              <a:ea typeface="ＭＳ Ｐゴシック" pitchFamily="1" charset="-128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8008" y="4149080"/>
            <a:ext cx="4968552" cy="100811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400" dirty="0" err="1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Pooled</a:t>
            </a:r>
            <a:r>
              <a:rPr lang="fr-CH" sz="240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3-month VTE incidence </a:t>
            </a:r>
          </a:p>
          <a:p>
            <a:pPr algn="ctr"/>
            <a:r>
              <a:rPr lang="fr-CH" sz="2400" b="1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GB" sz="2400" b="1" kern="0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ea typeface="ＭＳ Ｐゴシック" pitchFamily="1" charset="-128"/>
                <a:cs typeface="Calibri" panose="020F0502020204030204" pitchFamily="34" charset="0"/>
              </a:rPr>
              <a:t>2% (95% CI 0.8-1.8)</a:t>
            </a:r>
            <a:r>
              <a:rPr lang="fr-CH" sz="2400" b="1" dirty="0">
                <a:solidFill>
                  <a:srgbClr val="FFFFCC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5551800" y="6000306"/>
            <a:ext cx="6516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 et al. JTH 2009; 7:1491-8.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Anderson J </a:t>
            </a:r>
            <a:r>
              <a:rPr lang="fr-FR" sz="1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 2005; </a:t>
            </a:r>
            <a:r>
              <a:rPr lang="fr-FR" sz="1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Ghanima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JTH 2005; van Belle JAMA 2006; Perrier NEJM 2005; Anderson JAMA 2007; </a:t>
            </a:r>
            <a:r>
              <a:rPr lang="fr-FR" sz="16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Righini</a:t>
            </a:r>
            <a:r>
              <a:rPr lang="fr-FR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Lancet 2008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6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41003" t="19393" r="21718" b="12263"/>
          <a:stretch/>
        </p:blipFill>
        <p:spPr bwMode="auto">
          <a:xfrm>
            <a:off x="623392" y="1412776"/>
            <a:ext cx="46085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949560" y="5574218"/>
            <a:ext cx="770176" cy="504000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GB" sz="2800" dirty="0">
              <a:solidFill>
                <a:srgbClr val="000000"/>
              </a:solidFill>
            </a:endParaRPr>
          </a:p>
        </p:txBody>
      </p:sp>
      <p:cxnSp>
        <p:nvCxnSpPr>
          <p:cNvPr id="23" name="Connecteur droit avec flèche 22"/>
          <p:cNvCxnSpPr>
            <a:stCxn id="20" idx="3"/>
          </p:cNvCxnSpPr>
          <p:nvPr/>
        </p:nvCxnSpPr>
        <p:spPr>
          <a:xfrm flipV="1">
            <a:off x="3719736" y="4602110"/>
            <a:ext cx="2448272" cy="1224108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9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49FFF5C-C920-0D8C-DFFC-13E6FB69D675}"/>
              </a:ext>
            </a:extLst>
          </p:cNvPr>
          <p:cNvSpPr txBox="1">
            <a:spLocks/>
          </p:cNvSpPr>
          <p:nvPr/>
        </p:nvSpPr>
        <p:spPr bwMode="auto">
          <a:xfrm>
            <a:off x="1775520" y="-16315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CTPA in PE </a:t>
            </a:r>
            <a:r>
              <a:rPr kumimoji="0" lang="fr-CH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diagnosis</a:t>
            </a:r>
            <a:b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</a:br>
            <a:r>
              <a:rPr kumimoji="0" lang="fr-CH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Overuse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and </a:t>
            </a:r>
            <a:r>
              <a:rPr kumimoji="0" lang="fr-CH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overdiagnosis</a:t>
            </a: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29527B"/>
              </a:solidFill>
              <a:effectLst/>
              <a:uLnTx/>
              <a:uFillTx/>
              <a:latin typeface="+mn-lt"/>
              <a:ea typeface="ＭＳ Ｐゴシック" pitchFamily="1" charset="-128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871819F-F07D-3242-66F8-DF3E7D39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141511"/>
            <a:ext cx="7024117" cy="49540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1EFE7E6-AD8F-B525-E672-0BF4DAAB8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6095600"/>
            <a:ext cx="8055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400" i="1" dirty="0" err="1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Wiener</a:t>
            </a:r>
            <a:r>
              <a:rPr lang="es-ES_tradnl" sz="1400" i="1" dirty="0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 et al, </a:t>
            </a:r>
            <a:r>
              <a:rPr lang="es-ES_tradnl" sz="1400" i="1" dirty="0" err="1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Arch</a:t>
            </a:r>
            <a:r>
              <a:rPr lang="es-ES_tradnl" sz="1400" i="1" dirty="0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 </a:t>
            </a:r>
            <a:r>
              <a:rPr lang="es-ES_tradnl" sz="1400" i="1" dirty="0" err="1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Intern</a:t>
            </a:r>
            <a:r>
              <a:rPr lang="es-ES_tradnl" sz="1400" i="1" dirty="0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 Med 2011; 171: 831-7</a:t>
            </a:r>
          </a:p>
        </p:txBody>
      </p:sp>
    </p:spTree>
    <p:extLst>
      <p:ext uri="{BB962C8B-B14F-4D97-AF65-F5344CB8AC3E}">
        <p14:creationId xmlns:p14="http://schemas.microsoft.com/office/powerpoint/2010/main" val="157597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760" y="358112"/>
            <a:ext cx="11089232" cy="714474"/>
          </a:xfrm>
        </p:spPr>
        <p:txBody>
          <a:bodyPr/>
          <a:lstStyle/>
          <a:p>
            <a:r>
              <a:rPr lang="en-GB" sz="3000" b="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reduce CTPA use?</a:t>
            </a:r>
            <a:br>
              <a:rPr lang="en-GB" sz="3000" b="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b="0" dirty="0">
                <a:latin typeface="Calibri" panose="020F0502020204030204" pitchFamily="34" charset="0"/>
                <a:cs typeface="Calibri" panose="020F0502020204030204" pitchFamily="34" charset="0"/>
              </a:rPr>
              <a:t>Strategies to increase the diagnostic yield (“efficiency”) of D-dimer</a:t>
            </a:r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2DAFB8FF-9D5B-0E4D-BAC3-80608EFB5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217393"/>
              </p:ext>
            </p:extLst>
          </p:nvPr>
        </p:nvGraphicFramePr>
        <p:xfrm>
          <a:off x="335360" y="1289616"/>
          <a:ext cx="11665296" cy="4023360"/>
        </p:xfrm>
        <a:graphic>
          <a:graphicData uri="http://schemas.openxmlformats.org/drawingml/2006/table">
            <a:tbl>
              <a:tblPr firstRow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val="3335390966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194631771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927208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</a:t>
                      </a:r>
                      <a:r>
                        <a:rPr lang="en-CA" b="1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strategy and D-dimer </a:t>
                      </a:r>
                      <a:r>
                        <a:rPr lang="en-CA" b="1" baseline="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cutoffs</a:t>
                      </a:r>
                      <a:endParaRPr lang="en-CA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CA" b="1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Yield of PTP+DD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Added yield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 prevalence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2506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Conventional strategies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PE excluded if negative DD in patients with a low/intermediate or unlikely PTP (Geneva</a:t>
                      </a:r>
                      <a:r>
                        <a:rPr lang="en-CA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/ Wells)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DD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cutoff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: 500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μg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/L in all patients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25-30%</a:t>
                      </a:r>
                    </a:p>
                    <a:p>
                      <a:pPr algn="ctr"/>
                      <a:endParaRPr lang="en-CA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>
                            <a:lumMod val="1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06584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Age-adjusted </a:t>
                      </a:r>
                      <a:r>
                        <a:rPr lang="en-CA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cutoff</a:t>
                      </a:r>
                      <a:endParaRPr lang="en-CA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ADJUST-PE study</a:t>
                      </a:r>
                      <a:endParaRPr lang="en-CA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PE excluded if negative DD in patients with a low/intermediate or unlikely PTP (Geneva / Wells)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DD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cutoff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: 500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μg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/L up</a:t>
                      </a:r>
                      <a:r>
                        <a:rPr lang="en-CA" b="1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to 50 </a:t>
                      </a:r>
                      <a:r>
                        <a:rPr lang="en-CA" b="1" baseline="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yrs</a:t>
                      </a:r>
                      <a:r>
                        <a:rPr lang="en-CA" b="1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age x 10 in patients &gt;</a:t>
                      </a:r>
                      <a:r>
                        <a:rPr lang="en-CA" b="1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50 </a:t>
                      </a:r>
                      <a:r>
                        <a:rPr lang="en-CA" b="1" baseline="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yrs</a:t>
                      </a:r>
                      <a:endParaRPr lang="en-CA" b="1" baseline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CA" b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35%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+ 11%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732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CP-adjusted </a:t>
                      </a:r>
                      <a:r>
                        <a:rPr lang="en-CA" baseline="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cutoff</a:t>
                      </a:r>
                      <a:endParaRPr lang="en-CA" baseline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CA" b="1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YEARS study</a:t>
                      </a:r>
                      <a:endParaRPr lang="en-CA" b="1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C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 items of Wells : signs of DVT, hemoptysis, PE most likely diagnosis</a:t>
                      </a:r>
                    </a:p>
                    <a:p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DD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cutoff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: 1000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μg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/L if no item, 500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μg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/L if ≥ 1 item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C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CA" b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47%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C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C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7248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CP-adjusted </a:t>
                      </a:r>
                      <a:r>
                        <a:rPr lang="en-CA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cutoff</a:t>
                      </a:r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PEGED study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0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Wells</a:t>
                      </a:r>
                      <a:r>
                        <a:rPr lang="en-CA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score with adapted thresholds</a:t>
                      </a:r>
                    </a:p>
                    <a:p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DD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cutoff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: 1000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μg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/L if low</a:t>
                      </a:r>
                      <a:r>
                        <a:rPr lang="en-CA" b="1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C-PTP (Wells 0-4), 500 </a:t>
                      </a:r>
                      <a:r>
                        <a:rPr lang="en-CA" b="1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μg</a:t>
                      </a:r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/L if moderate C-PTP (Wells 4.5-6)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0E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CA" b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66%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+ 18%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0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7.4%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0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083545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35360" y="5530006"/>
            <a:ext cx="10668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Yield of PTP+DD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= “diagnostic efficiency” = percentage of patients safely managed without CTPA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Added yield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</a:rPr>
              <a:t>= absolute increase in the proportion of patients managed without CTPA compared to a conventional strategy in the same study cohort</a:t>
            </a:r>
          </a:p>
        </p:txBody>
      </p:sp>
      <p:sp>
        <p:nvSpPr>
          <p:cNvPr id="10" name="ZoneTexte 7">
            <a:extLst>
              <a:ext uri="{FF2B5EF4-FFF2-40B4-BE49-F238E27FC236}">
                <a16:creationId xmlns:a16="http://schemas.microsoft.com/office/drawing/2014/main" id="{8793FC0D-E143-3541-BCE6-53FF9C67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648" y="6505494"/>
            <a:ext cx="9721080" cy="32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900" tIns="51951" rIns="103900" bIns="51951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alt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Righini</a:t>
            </a:r>
            <a:r>
              <a:rPr kumimoji="0" lang="fr-CH" alt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 et al. JAMA 2014; 311:1117-1124. </a:t>
            </a:r>
            <a:r>
              <a:rPr kumimoji="0" lang="fr-CH" alt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</a:rPr>
              <a:t>Van der </a:t>
            </a:r>
            <a:r>
              <a:rPr kumimoji="0" lang="fr-CH" alt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</a:rPr>
              <a:t>Hulle</a:t>
            </a:r>
            <a:r>
              <a:rPr kumimoji="0" lang="fr-CH" alt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</a:rPr>
              <a:t> et al. Lancet 2017;390:289-97. </a:t>
            </a:r>
            <a:r>
              <a:rPr kumimoji="0" lang="fr-CH" alt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</a:rPr>
              <a:t>Kearon</a:t>
            </a:r>
            <a:r>
              <a:rPr kumimoji="0" lang="fr-CH" alt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</a:rPr>
              <a:t> et al. NEJM 2019;381:2125-34.</a:t>
            </a:r>
            <a:endParaRPr kumimoji="0" lang="fr-CH" altLang="fr-F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-109" charset="-128"/>
              <a:cs typeface="+mn-cs"/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0776520" y="2852936"/>
            <a:ext cx="1224136" cy="2448000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8760296" y="2852936"/>
            <a:ext cx="1008112" cy="2448000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3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2" y="2348880"/>
            <a:ext cx="10972800" cy="4165923"/>
          </a:xfrm>
        </p:spPr>
        <p:txBody>
          <a:bodyPr/>
          <a:lstStyle/>
          <a:p>
            <a:pPr marL="0" indent="0" algn="ctr">
              <a:buNone/>
            </a:pPr>
            <a:r>
              <a:rPr lang="fr-CH" sz="4000" dirty="0"/>
              <a:t>How </a:t>
            </a:r>
            <a:r>
              <a:rPr lang="fr-CH" sz="4000" dirty="0" err="1"/>
              <a:t>does</a:t>
            </a:r>
            <a:r>
              <a:rPr lang="fr-CH" sz="4000" dirty="0"/>
              <a:t> all </a:t>
            </a:r>
            <a:r>
              <a:rPr lang="fr-CH" sz="4000" dirty="0" err="1"/>
              <a:t>this</a:t>
            </a:r>
            <a:r>
              <a:rPr lang="fr-CH" sz="4000" dirty="0"/>
              <a:t> translate </a:t>
            </a:r>
            <a:r>
              <a:rPr lang="fr-CH" sz="4000" dirty="0" err="1"/>
              <a:t>into</a:t>
            </a:r>
            <a:r>
              <a:rPr lang="fr-CH" sz="4000" dirty="0"/>
              <a:t> </a:t>
            </a:r>
            <a:r>
              <a:rPr lang="fr-CH" sz="4000" dirty="0" err="1"/>
              <a:t>clinical</a:t>
            </a:r>
            <a:r>
              <a:rPr lang="fr-CH" sz="4000" dirty="0"/>
              <a:t> practice?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3534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>
            <a:extLst>
              <a:ext uri="{FF2B5EF4-FFF2-40B4-BE49-F238E27FC236}">
                <a16:creationId xmlns:a16="http://schemas.microsoft.com/office/drawing/2014/main" id="{5BF41C50-91E3-F8F8-3544-91F97BB62839}"/>
              </a:ext>
            </a:extLst>
          </p:cNvPr>
          <p:cNvSpPr txBox="1">
            <a:spLocks/>
          </p:cNvSpPr>
          <p:nvPr/>
        </p:nvSpPr>
        <p:spPr>
          <a:xfrm>
            <a:off x="656393" y="404664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Without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PTP and D-dimer</a:t>
            </a:r>
            <a:b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100 patients </a:t>
            </a:r>
            <a:r>
              <a:rPr kumimoji="0" lang="fr-CH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fr-CH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suspected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PE </a:t>
            </a:r>
          </a:p>
        </p:txBody>
      </p:sp>
      <p:graphicFrame>
        <p:nvGraphicFramePr>
          <p:cNvPr id="7" name="Espace réservé du contenu 23">
            <a:extLst>
              <a:ext uri="{FF2B5EF4-FFF2-40B4-BE49-F238E27FC236}">
                <a16:creationId xmlns:a16="http://schemas.microsoft.com/office/drawing/2014/main" id="{9ADDF416-6CFA-CE7F-9AD2-D8EDBFBEC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725420"/>
              </p:ext>
            </p:extLst>
          </p:nvPr>
        </p:nvGraphicFramePr>
        <p:xfrm>
          <a:off x="3935761" y="1988840"/>
          <a:ext cx="3384375" cy="3182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ce réservé du contenu 23">
            <a:extLst>
              <a:ext uri="{FF2B5EF4-FFF2-40B4-BE49-F238E27FC236}">
                <a16:creationId xmlns:a16="http://schemas.microsoft.com/office/drawing/2014/main" id="{AFAD47C6-048E-8F17-9801-D93982C66B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086147"/>
              </p:ext>
            </p:extLst>
          </p:nvPr>
        </p:nvGraphicFramePr>
        <p:xfrm>
          <a:off x="7824191" y="2204864"/>
          <a:ext cx="380500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Espace réservé du contenu 23">
            <a:extLst>
              <a:ext uri="{FF2B5EF4-FFF2-40B4-BE49-F238E27FC236}">
                <a16:creationId xmlns:a16="http://schemas.microsoft.com/office/drawing/2014/main" id="{42F5C93E-439F-B38C-2475-2171DEE848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513772"/>
              </p:ext>
            </p:extLst>
          </p:nvPr>
        </p:nvGraphicFramePr>
        <p:xfrm>
          <a:off x="656393" y="2636911"/>
          <a:ext cx="2775312" cy="253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724824" y="233181"/>
            <a:ext cx="10972800" cy="1143000"/>
          </a:xfrm>
        </p:spPr>
        <p:txBody>
          <a:bodyPr/>
          <a:lstStyle/>
          <a:p>
            <a:pPr marL="0" indent="0"/>
            <a:r>
              <a:rPr lang="en-US" sz="3200" dirty="0"/>
              <a:t>When using PTP and D-dimer</a:t>
            </a:r>
            <a:br>
              <a:rPr lang="en-US" sz="3200" dirty="0"/>
            </a:br>
            <a:endParaRPr lang="fr-CH" sz="3200" dirty="0"/>
          </a:p>
        </p:txBody>
      </p:sp>
      <p:graphicFrame>
        <p:nvGraphicFramePr>
          <p:cNvPr id="24" name="Espace réservé du contenu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612075"/>
              </p:ext>
            </p:extLst>
          </p:nvPr>
        </p:nvGraphicFramePr>
        <p:xfrm>
          <a:off x="3865900" y="1340768"/>
          <a:ext cx="4476100" cy="4017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Espace réservé du contenu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94219"/>
              </p:ext>
            </p:extLst>
          </p:nvPr>
        </p:nvGraphicFramePr>
        <p:xfrm>
          <a:off x="7991956" y="980728"/>
          <a:ext cx="4535113" cy="455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Espace réservé du contenu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652666"/>
              </p:ext>
            </p:extLst>
          </p:nvPr>
        </p:nvGraphicFramePr>
        <p:xfrm>
          <a:off x="11532" y="1340768"/>
          <a:ext cx="3790771" cy="3370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Connecteur droit avec flèche 2"/>
          <p:cNvCxnSpPr/>
          <p:nvPr/>
        </p:nvCxnSpPr>
        <p:spPr>
          <a:xfrm>
            <a:off x="3261888" y="2852936"/>
            <a:ext cx="136815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173535" y="1988840"/>
            <a:ext cx="1568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n-lt"/>
              </a:rPr>
              <a:t>PTP assessment</a:t>
            </a:r>
          </a:p>
          <a:p>
            <a:pPr algn="ctr"/>
            <a:r>
              <a:rPr lang="en-GB" sz="1600" b="1" dirty="0">
                <a:latin typeface="+mn-lt"/>
              </a:rPr>
              <a:t>+ </a:t>
            </a:r>
          </a:p>
          <a:p>
            <a:pPr algn="ctr"/>
            <a:r>
              <a:rPr lang="en-GB" sz="1600" b="1" dirty="0">
                <a:latin typeface="+mn-lt"/>
              </a:rPr>
              <a:t>D-dimer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477904" y="2852936"/>
            <a:ext cx="1224136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252130" y="2432064"/>
            <a:ext cx="1568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n-lt"/>
              </a:rPr>
              <a:t>CTPA</a:t>
            </a:r>
          </a:p>
        </p:txBody>
      </p:sp>
      <p:sp>
        <p:nvSpPr>
          <p:cNvPr id="2" name="Titre 12">
            <a:extLst>
              <a:ext uri="{FF2B5EF4-FFF2-40B4-BE49-F238E27FC236}">
                <a16:creationId xmlns:a16="http://schemas.microsoft.com/office/drawing/2014/main" id="{833E9DEB-9570-DE49-F66E-55ABC1C4EF84}"/>
              </a:ext>
            </a:extLst>
          </p:cNvPr>
          <p:cNvSpPr txBox="1">
            <a:spLocks/>
          </p:cNvSpPr>
          <p:nvPr/>
        </p:nvSpPr>
        <p:spPr>
          <a:xfrm>
            <a:off x="890913" y="5390326"/>
            <a:ext cx="10640622" cy="1351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/>
              <a:t>Given the frequency of chest symptoms and 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The low prevalence of confirmed PE among suspected patients, 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all safe strategies minimizing radiating tests and costs should be encouraged</a:t>
            </a:r>
            <a:br>
              <a:rPr lang="en-US" sz="2400" dirty="0"/>
            </a:b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04509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5" grpId="0">
        <p:bldAsOne/>
      </p:bldGraphic>
      <p:bldGraphic spid="26" grpId="0">
        <p:bldAsOne/>
      </p:bldGraphic>
      <p:bldP spid="4" grpId="0"/>
      <p:bldP spid="11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9832AA75-2D94-8E99-4E26-55BFBED23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916832"/>
            <a:ext cx="8439899" cy="394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7355662B-845F-AF7C-33DD-C24CE9DC6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952" y="6093296"/>
            <a:ext cx="5616624" cy="2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Ctr="1"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889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77875" indent="136525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68400" indent="203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57338" indent="271463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en-GB" altLang="fr-FR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Roy PM et al. Ann Intern Med 2006;144:157-164.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7A0EF1-99B3-22F3-42E7-F111A8FD6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8527" y="3933056"/>
            <a:ext cx="3363737" cy="1485749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7925" tIns="38963" rIns="77925" bIns="38963"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88938" indent="68263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777875" indent="136525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68400" indent="203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57338" indent="271463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9427C5F-F4C9-8DB5-FCE8-BCA1385255C8}"/>
              </a:ext>
            </a:extLst>
          </p:cNvPr>
          <p:cNvSpPr txBox="1">
            <a:spLocks/>
          </p:cNvSpPr>
          <p:nvPr/>
        </p:nvSpPr>
        <p:spPr bwMode="auto">
          <a:xfrm>
            <a:off x="1235460" y="187544"/>
            <a:ext cx="972108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Using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</a:t>
            </a:r>
            <a:r>
              <a:rPr kumimoji="0" lang="fr-CH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validated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diagnostic </a:t>
            </a:r>
            <a:r>
              <a:rPr kumimoji="0" lang="fr-CH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algorithms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</a:t>
            </a:r>
            <a:r>
              <a:rPr kumimoji="0" lang="fr-CH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with</a:t>
            </a:r>
            <a:r>
              <a:rPr kumimoji="0" lang="fr-CH" sz="32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PTP + D-dimer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0" kern="0" dirty="0">
                <a:solidFill>
                  <a:srgbClr val="29527B"/>
                </a:solidFill>
                <a:latin typeface="+mn-lt"/>
              </a:rPr>
              <a:t>impacts patients </a:t>
            </a:r>
            <a:r>
              <a:rPr lang="fr-CH" sz="3200" b="0" kern="0" dirty="0" err="1">
                <a:solidFill>
                  <a:srgbClr val="29527B"/>
                </a:solidFill>
                <a:latin typeface="+mn-lt"/>
              </a:rPr>
              <a:t>outcomes</a:t>
            </a:r>
            <a:endParaRPr kumimoji="0" lang="fr-CH" sz="3200" b="0" i="0" u="none" strike="noStrike" kern="0" cap="none" spc="0" normalizeH="0" baseline="0" noProof="0" dirty="0">
              <a:ln>
                <a:noFill/>
              </a:ln>
              <a:solidFill>
                <a:srgbClr val="29527B"/>
              </a:solidFill>
              <a:effectLst/>
              <a:uLnTx/>
              <a:uFillTx/>
              <a:latin typeface="+mn-lt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1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392" y="2348880"/>
            <a:ext cx="10972800" cy="4165923"/>
          </a:xfrm>
        </p:spPr>
        <p:txBody>
          <a:bodyPr/>
          <a:lstStyle/>
          <a:p>
            <a:pPr marL="0" indent="0" algn="ctr">
              <a:buNone/>
            </a:pPr>
            <a:r>
              <a:rPr lang="fr-CH" sz="4000" dirty="0" err="1"/>
              <a:t>What</a:t>
            </a:r>
            <a:r>
              <a:rPr lang="fr-CH" sz="4000" dirty="0"/>
              <a:t> about </a:t>
            </a:r>
            <a:r>
              <a:rPr lang="fr-CH" sz="4000" dirty="0" err="1"/>
              <a:t>nuclear</a:t>
            </a:r>
            <a:r>
              <a:rPr lang="fr-CH" sz="4000" dirty="0"/>
              <a:t> </a:t>
            </a:r>
            <a:r>
              <a:rPr lang="fr-CH" sz="4000" dirty="0" err="1"/>
              <a:t>medicine</a:t>
            </a:r>
            <a:r>
              <a:rPr lang="fr-CH" sz="4000" dirty="0"/>
              <a:t> </a:t>
            </a:r>
            <a:r>
              <a:rPr lang="fr-CH" sz="4000" dirty="0" err="1"/>
              <a:t>imaging</a:t>
            </a:r>
            <a:r>
              <a:rPr lang="fr-CH" sz="4000" dirty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34414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/>
          <p:cNvPicPr>
            <a:picLocks noChangeAspect="1" noChangeArrowheads="1"/>
          </p:cNvPicPr>
          <p:nvPr/>
        </p:nvPicPr>
        <p:blipFill>
          <a:blip r:embed="rId2" cstate="print"/>
          <a:srcRect l="30472" t="12280" r="25113" b="7081"/>
          <a:stretch>
            <a:fillRect/>
          </a:stretch>
        </p:blipFill>
        <p:spPr bwMode="auto">
          <a:xfrm>
            <a:off x="1991544" y="708018"/>
            <a:ext cx="6048672" cy="617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520309" y="2220185"/>
            <a:ext cx="2659702" cy="369332"/>
          </a:xfrm>
          <a:prstGeom prst="rect">
            <a:avLst/>
          </a:prstGeom>
          <a:solidFill>
            <a:srgbClr val="CCECFF"/>
          </a:solidFill>
          <a:ln w="50800">
            <a:noFill/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US de compression MI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95276" y="1356089"/>
            <a:ext cx="2909771" cy="369332"/>
          </a:xfrm>
          <a:prstGeom prst="rect">
            <a:avLst/>
          </a:prstGeom>
          <a:solidFill>
            <a:srgbClr val="CCECFF"/>
          </a:solidFill>
          <a:ln w="50800">
            <a:noFill/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Probabilité clinique + DD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868034" y="3444322"/>
            <a:ext cx="2108269" cy="646331"/>
          </a:xfrm>
          <a:prstGeom prst="rect">
            <a:avLst/>
          </a:prstGeom>
          <a:solidFill>
            <a:srgbClr val="CCECFF"/>
          </a:solidFill>
          <a:ln w="50800">
            <a:noFill/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Scintigraphie V/Q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N = 237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606623" y="4731173"/>
            <a:ext cx="2775119" cy="369332"/>
          </a:xfrm>
          <a:prstGeom prst="rect">
            <a:avLst/>
          </a:prstGeom>
          <a:solidFill>
            <a:srgbClr val="CCECFF"/>
          </a:solidFill>
          <a:ln w="50800">
            <a:noFill/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66% non-diagnostiques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7104113" y="5667278"/>
            <a:ext cx="3486917" cy="646331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rgbClr val="C00000"/>
            </a:solidFill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(21% ont eu angiographie)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=11% de toutes les </a:t>
            </a:r>
            <a:r>
              <a:rPr lang="fr-CH" b="1" dirty="0" err="1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suspi</a:t>
            </a: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d’EP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607194" y="6525353"/>
            <a:ext cx="3047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i="1" dirty="0">
                <a:solidFill>
                  <a:srgbClr val="000000"/>
                </a:solidFill>
                <a:latin typeface="Arial"/>
                <a:cs typeface="+mn-cs"/>
              </a:rPr>
              <a:t>Perrier et al. Lancet 1999;353:190-5</a:t>
            </a:r>
          </a:p>
        </p:txBody>
      </p:sp>
      <p:sp>
        <p:nvSpPr>
          <p:cNvPr id="28" name="Titre 1"/>
          <p:cNvSpPr>
            <a:spLocks noGrp="1"/>
          </p:cNvSpPr>
          <p:nvPr>
            <p:ph type="title"/>
          </p:nvPr>
        </p:nvSpPr>
        <p:spPr>
          <a:xfrm>
            <a:off x="739925" y="-149533"/>
            <a:ext cx="7543800" cy="1295400"/>
          </a:xfrm>
        </p:spPr>
        <p:txBody>
          <a:bodyPr/>
          <a:lstStyle/>
          <a:p>
            <a:r>
              <a:rPr lang="fr-CH" sz="3200" b="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Planar</a:t>
            </a:r>
            <a:r>
              <a:rPr lang="fr-CH" sz="3200" b="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V/Q in PE diagnostic </a:t>
            </a:r>
            <a:r>
              <a:rPr lang="fr-CH" sz="3200" b="0" dirty="0" err="1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br>
              <a:rPr lang="fr-CH" sz="3200" b="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CH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659762" y="6021289"/>
            <a:ext cx="2852063" cy="646331"/>
          </a:xfrm>
          <a:prstGeom prst="rect">
            <a:avLst/>
          </a:prstGeom>
          <a:solidFill>
            <a:srgbClr val="CCECFF"/>
          </a:solidFill>
          <a:ln w="50800">
            <a:noFill/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MTEV durant suivi 0.8%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(95% CI 0.9-3.1)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476634" y="550422"/>
            <a:ext cx="2723823" cy="646331"/>
          </a:xfrm>
          <a:prstGeom prst="rect">
            <a:avLst/>
          </a:prstGeom>
          <a:solidFill>
            <a:srgbClr val="CCECFF"/>
          </a:solidFill>
          <a:ln w="50800">
            <a:noFill/>
            <a:miter lim="800000"/>
            <a:headEnd type="none" w="sm" len="sm"/>
            <a:tailEnd type="none" w="med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CC00"/>
              </a:buClr>
              <a:buSzPct val="70000"/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Patients suspects d’EP</a:t>
            </a:r>
            <a:b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</a:b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N =444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4" grpId="0" animBg="1"/>
      <p:bldP spid="25" grpId="0" animBg="1"/>
      <p:bldP spid="2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7">
            <a:extLst>
              <a:ext uri="{FF2B5EF4-FFF2-40B4-BE49-F238E27FC236}">
                <a16:creationId xmlns:a16="http://schemas.microsoft.com/office/drawing/2014/main" id="{F61FB8FD-4FAC-4BEE-5866-D63EA7C7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253" y="2340931"/>
            <a:ext cx="2736850" cy="7112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2000" kern="0" dirty="0">
                <a:solidFill>
                  <a:sysClr val="windowText" lastClr="000000"/>
                </a:solidFill>
                <a:latin typeface="Arial Narrow" pitchFamily="34" charset="0"/>
              </a:rPr>
              <a:t>Suspicion of PE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>
                <a:solidFill>
                  <a:sysClr val="windowText" lastClr="000000"/>
                </a:solidFill>
                <a:latin typeface="Arial Narrow" pitchFamily="34" charset="0"/>
              </a:rPr>
              <a:t>Randomisation</a:t>
            </a: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6AE73BC6-81CE-576C-BF6C-962186F1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211" y="3493457"/>
            <a:ext cx="1957587" cy="954107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Arial Narrow" pitchFamily="34" charset="0"/>
              </a:rPr>
              <a:t>Diagnostic </a:t>
            </a:r>
            <a:r>
              <a:rPr lang="fr-FR" sz="1600" kern="0" dirty="0" err="1">
                <a:solidFill>
                  <a:sysClr val="windowText" lastClr="000000"/>
                </a:solidFill>
                <a:latin typeface="Arial Narrow" pitchFamily="34" charset="0"/>
              </a:rPr>
              <a:t>strategy</a:t>
            </a:r>
            <a:r>
              <a:rPr lang="fr-FR" sz="1600" kern="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fr-FR" sz="1600" kern="0" dirty="0" err="1">
                <a:solidFill>
                  <a:sysClr val="windowText" lastClr="000000"/>
                </a:solidFill>
                <a:latin typeface="Arial Narrow" pitchFamily="34" charset="0"/>
              </a:rPr>
              <a:t>with</a:t>
            </a:r>
            <a:endParaRPr lang="fr-FR" sz="1600" kern="0" dirty="0">
              <a:solidFill>
                <a:srgbClr val="4F81BD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dirty="0" err="1">
                <a:solidFill>
                  <a:srgbClr val="4F81BD"/>
                </a:solidFill>
                <a:latin typeface="Arial Narrow" pitchFamily="34" charset="0"/>
              </a:rPr>
              <a:t>Planar</a:t>
            </a:r>
            <a:r>
              <a:rPr lang="fr-FR" sz="2000" b="1" kern="0" dirty="0">
                <a:solidFill>
                  <a:srgbClr val="4F81BD"/>
                </a:solidFill>
                <a:latin typeface="Arial Narrow" pitchFamily="34" charset="0"/>
              </a:rPr>
              <a:t> V/Q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kern="0" dirty="0">
                <a:solidFill>
                  <a:sysClr val="windowText" lastClr="000000"/>
                </a:solidFill>
                <a:latin typeface="Arial Narrow" pitchFamily="34" charset="0"/>
              </a:rPr>
              <a:t>N = 918</a:t>
            </a:r>
          </a:p>
        </p:txBody>
      </p:sp>
      <p:sp>
        <p:nvSpPr>
          <p:cNvPr id="17" name="ZoneTexte 12">
            <a:extLst>
              <a:ext uri="{FF2B5EF4-FFF2-40B4-BE49-F238E27FC236}">
                <a16:creationId xmlns:a16="http://schemas.microsoft.com/office/drawing/2014/main" id="{3A1DF74A-0DC1-29FD-B1C9-0BCEA2B66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02" y="3493457"/>
            <a:ext cx="2462533" cy="10156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</a:rPr>
              <a:t>Diagnostic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 Narrow" pitchFamily="34" charset="0"/>
              </a:rPr>
              <a:t>strategy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 Narrow" pitchFamily="34" charset="0"/>
              </a:rPr>
              <a:t>with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fr-FR" sz="2000" b="1" dirty="0">
                <a:solidFill>
                  <a:srgbClr val="FF3300"/>
                </a:solidFill>
                <a:latin typeface="Arial Narrow" pitchFamily="34" charset="0"/>
              </a:rPr>
              <a:t>V/Q SPECT</a:t>
            </a:r>
          </a:p>
          <a:p>
            <a:pPr algn="ctr"/>
            <a:r>
              <a:rPr lang="fr-FR" sz="2000" i="1" dirty="0">
                <a:latin typeface="Arial Narrow" pitchFamily="34" charset="0"/>
              </a:rPr>
              <a:t>N = 1836</a:t>
            </a:r>
          </a:p>
        </p:txBody>
      </p:sp>
      <p:cxnSp>
        <p:nvCxnSpPr>
          <p:cNvPr id="18" name="Connecteur en angle 9">
            <a:extLst>
              <a:ext uri="{FF2B5EF4-FFF2-40B4-BE49-F238E27FC236}">
                <a16:creationId xmlns:a16="http://schemas.microsoft.com/office/drawing/2014/main" id="{DF17F81A-1C01-83DB-F756-2B3579E3973D}"/>
              </a:ext>
            </a:extLst>
          </p:cNvPr>
          <p:cNvCxnSpPr>
            <a:cxnSpLocks noChangeShapeType="1"/>
            <a:stCxn id="15" idx="2"/>
            <a:endCxn id="17" idx="0"/>
          </p:cNvCxnSpPr>
          <p:nvPr/>
        </p:nvCxnSpPr>
        <p:spPr bwMode="auto">
          <a:xfrm rot="5400000">
            <a:off x="4114511" y="1864290"/>
            <a:ext cx="441326" cy="2817009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ZoneTexte 12">
            <a:extLst>
              <a:ext uri="{FF2B5EF4-FFF2-40B4-BE49-F238E27FC236}">
                <a16:creationId xmlns:a16="http://schemas.microsoft.com/office/drawing/2014/main" id="{2D713BBA-8612-91CB-7E11-4B2C1505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992" y="3499807"/>
            <a:ext cx="2376487" cy="954087"/>
          </a:xfrm>
          <a:prstGeom prst="rect">
            <a:avLst/>
          </a:prstGeom>
          <a:noFill/>
          <a:ln w="19050">
            <a:solidFill>
              <a:srgbClr val="4F81B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kern="0" dirty="0">
                <a:solidFill>
                  <a:sysClr val="windowText" lastClr="000000"/>
                </a:solidFill>
                <a:latin typeface="Arial Narrow" pitchFamily="34" charset="0"/>
              </a:rPr>
              <a:t>Diagnostic </a:t>
            </a:r>
            <a:r>
              <a:rPr lang="fr-FR" sz="1600" kern="0" dirty="0" err="1">
                <a:solidFill>
                  <a:sysClr val="windowText" lastClr="000000"/>
                </a:solidFill>
                <a:latin typeface="Arial Narrow" pitchFamily="34" charset="0"/>
              </a:rPr>
              <a:t>strategy</a:t>
            </a:r>
            <a:r>
              <a:rPr lang="fr-FR" sz="1600" kern="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fr-FR" sz="1600" kern="0" dirty="0" err="1">
                <a:solidFill>
                  <a:sysClr val="windowText" lastClr="000000"/>
                </a:solidFill>
                <a:latin typeface="Arial Narrow" pitchFamily="34" charset="0"/>
              </a:rPr>
              <a:t>with</a:t>
            </a:r>
            <a:endParaRPr lang="fr-FR" sz="1600" kern="0" dirty="0">
              <a:solidFill>
                <a:sysClr val="windowText" lastClr="000000"/>
              </a:solidFill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kern="0" dirty="0">
                <a:solidFill>
                  <a:srgbClr val="4F81BD"/>
                </a:solidFill>
                <a:latin typeface="Arial Narrow" pitchFamily="34" charset="0"/>
              </a:rPr>
              <a:t>CTPA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kern="0" dirty="0">
                <a:solidFill>
                  <a:sysClr val="windowText" lastClr="000000"/>
                </a:solidFill>
                <a:latin typeface="Arial Narrow" pitchFamily="34" charset="0"/>
              </a:rPr>
              <a:t>N = 918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57F5869-3F98-0352-1B8E-F3D57C0115C4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5743678" y="3052132"/>
            <a:ext cx="6350" cy="4476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21" name="Connecteur en angle 8">
            <a:extLst>
              <a:ext uri="{FF2B5EF4-FFF2-40B4-BE49-F238E27FC236}">
                <a16:creationId xmlns:a16="http://schemas.microsoft.com/office/drawing/2014/main" id="{F63F3CE1-78E0-8B8F-E37E-CBD4DC17154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886679" y="1909132"/>
            <a:ext cx="441325" cy="272732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" name="Titre 1">
            <a:extLst>
              <a:ext uri="{FF2B5EF4-FFF2-40B4-BE49-F238E27FC236}">
                <a16:creationId xmlns:a16="http://schemas.microsoft.com/office/drawing/2014/main" id="{E4C7482A-9A29-4C7E-EAF3-212481F1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47" y="318691"/>
            <a:ext cx="7543800" cy="1002506"/>
          </a:xfrm>
        </p:spPr>
        <p:txBody>
          <a:bodyPr/>
          <a:lstStyle/>
          <a:p>
            <a:r>
              <a:rPr lang="fr-CH" sz="3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What</a:t>
            </a:r>
            <a:r>
              <a:rPr lang="fr-CH" sz="3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about </a:t>
            </a:r>
            <a:r>
              <a:rPr lang="fr-CH" sz="3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nuclear</a:t>
            </a:r>
            <a:r>
              <a:rPr lang="fr-CH" sz="3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</a:t>
            </a:r>
            <a:r>
              <a:rPr lang="fr-CH" sz="3000" b="0" dirty="0" err="1">
                <a:solidFill>
                  <a:schemeClr val="bg1">
                    <a:lumMod val="10000"/>
                  </a:schemeClr>
                </a:solidFill>
                <a:latin typeface="+mn-lt"/>
              </a:rPr>
              <a:t>medicine</a:t>
            </a:r>
            <a:r>
              <a:rPr lang="fr-CH" sz="3000" b="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 tests? </a:t>
            </a:r>
            <a:r>
              <a:rPr lang="fr-CH" sz="3000" b="0" dirty="0">
                <a:latin typeface="+mn-lt"/>
              </a:rPr>
              <a:t>SPECTACULAR </a:t>
            </a:r>
            <a:r>
              <a:rPr lang="fr-CH" sz="3000" b="0" dirty="0" err="1">
                <a:latin typeface="+mn-lt"/>
              </a:rPr>
              <a:t>study</a:t>
            </a:r>
            <a:endParaRPr lang="fr-CH" sz="2600" b="0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9840B011-B46F-9752-5711-68FD172C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366" y="1321197"/>
            <a:ext cx="9515276" cy="955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400" dirty="0" err="1">
                <a:solidFill>
                  <a:schemeClr val="bg1">
                    <a:lumMod val="10000"/>
                  </a:schemeClr>
                </a:solidFill>
              </a:rPr>
              <a:t>Randomised</a:t>
            </a:r>
            <a:r>
              <a:rPr lang="fr-CH" sz="2400" dirty="0">
                <a:solidFill>
                  <a:schemeClr val="bg1">
                    <a:lumMod val="10000"/>
                  </a:schemeClr>
                </a:solidFill>
              </a:rPr>
              <a:t>, non-</a:t>
            </a:r>
            <a:r>
              <a:rPr lang="fr-CH" sz="2400" dirty="0" err="1">
                <a:solidFill>
                  <a:schemeClr val="bg1">
                    <a:lumMod val="10000"/>
                  </a:schemeClr>
                </a:solidFill>
              </a:rPr>
              <a:t>inferiority</a:t>
            </a:r>
            <a:r>
              <a:rPr lang="fr-CH" sz="2400" dirty="0">
                <a:solidFill>
                  <a:schemeClr val="bg1">
                    <a:lumMod val="10000"/>
                  </a:schemeClr>
                </a:solidFill>
              </a:rPr>
              <a:t> trial </a:t>
            </a:r>
            <a:r>
              <a:rPr lang="fr-CH" sz="2400" dirty="0" err="1">
                <a:solidFill>
                  <a:schemeClr val="bg1">
                    <a:lumMod val="10000"/>
                  </a:schemeClr>
                </a:solidFill>
              </a:rPr>
              <a:t>comparing</a:t>
            </a:r>
            <a:r>
              <a:rPr lang="fr-CH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H" sz="2600" dirty="0">
                <a:solidFill>
                  <a:schemeClr val="bg1">
                    <a:lumMod val="10000"/>
                  </a:schemeClr>
                </a:solidFill>
              </a:rPr>
              <a:t>3 PE </a:t>
            </a:r>
            <a:r>
              <a:rPr lang="fr-CH" sz="2600" dirty="0" err="1">
                <a:solidFill>
                  <a:schemeClr val="bg1">
                    <a:lumMod val="10000"/>
                  </a:schemeClr>
                </a:solidFill>
              </a:rPr>
              <a:t>diagnosis</a:t>
            </a:r>
            <a:r>
              <a:rPr lang="fr-CH" sz="26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H" sz="2600" dirty="0" err="1">
                <a:solidFill>
                  <a:schemeClr val="bg1">
                    <a:lumMod val="10000"/>
                  </a:schemeClr>
                </a:solidFill>
              </a:rPr>
              <a:t>strategies</a:t>
            </a:r>
            <a:br>
              <a:rPr lang="fr-CH" sz="2600" dirty="0">
                <a:solidFill>
                  <a:schemeClr val="bg1">
                    <a:lumMod val="10000"/>
                  </a:schemeClr>
                </a:solidFill>
              </a:rPr>
            </a:br>
            <a:endParaRPr lang="fr-CH" sz="26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0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B9826B79-C865-D78C-2D9B-F7B90308E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680" y="260648"/>
            <a:ext cx="8229600" cy="4411662"/>
          </a:xfrm>
        </p:spPr>
        <p:txBody>
          <a:bodyPr/>
          <a:lstStyle/>
          <a:p>
            <a:pPr algn="ctr">
              <a:buFont typeface="Wingdings" pitchFamily="-109" charset="2"/>
              <a:buNone/>
            </a:pPr>
            <a:r>
              <a:rPr lang="en-GB" sz="4000" b="1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The first challenge of PE diagnosis </a:t>
            </a:r>
          </a:p>
          <a:p>
            <a:pPr algn="ctr">
              <a:buFont typeface="Wingdings" pitchFamily="-109" charset="2"/>
              <a:buNone/>
            </a:pPr>
            <a:r>
              <a:rPr lang="en-GB" b="1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(and not the smallest)</a:t>
            </a:r>
          </a:p>
          <a:p>
            <a:pPr algn="ctr">
              <a:buFont typeface="Wingdings" pitchFamily="-109" charset="2"/>
              <a:buNone/>
            </a:pPr>
            <a:endParaRPr lang="en-GB" sz="2200" b="1" dirty="0">
              <a:solidFill>
                <a:srgbClr val="000000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algn="ctr">
              <a:buFont typeface="Wingdings" pitchFamily="-109" charset="2"/>
              <a:buNone/>
            </a:pPr>
            <a:r>
              <a:rPr lang="en-GB" sz="36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Should I suspect PE in this patient?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7756CDF-08A3-A997-537C-FF9B4026467E}"/>
              </a:ext>
            </a:extLst>
          </p:cNvPr>
          <p:cNvSpPr txBox="1"/>
          <p:nvPr/>
        </p:nvSpPr>
        <p:spPr>
          <a:xfrm>
            <a:off x="2532266" y="2644170"/>
            <a:ext cx="684076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marR="0" lvl="0" indent="-2286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09" charset="2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Clinical symptoms and signs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09" charset="2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Calibri" panose="020F0502020204030204"/>
              </a:rPr>
              <a:t>l</a:t>
            </a:r>
            <a:r>
              <a:rPr lang="en-GB" sz="2800" noProof="0" dirty="0">
                <a:solidFill>
                  <a:srgbClr val="000000"/>
                </a:solidFill>
                <a:latin typeface="Calibri" panose="020F0502020204030204"/>
              </a:rPr>
              <a:t>ack diagnostic accuracy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228600" marR="0" lvl="0" indent="-2286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-109" charset="2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Calibri" panose="020F0502020204030204"/>
              </a:rPr>
              <a:t>Neither sensitive nor specific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DDA5A43-0B24-853A-D986-EA3426DC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572" t="40840" r="64803" b="32280"/>
          <a:stretch>
            <a:fillRect/>
          </a:stretch>
        </p:blipFill>
        <p:spPr bwMode="auto">
          <a:xfrm>
            <a:off x="4295800" y="4524748"/>
            <a:ext cx="2827765" cy="180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0DD0248-2D2E-7C16-8133-99E43573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6848" t="29840" r="40550" b="22279"/>
          <a:stretch>
            <a:fillRect/>
          </a:stretch>
        </p:blipFill>
        <p:spPr bwMode="auto">
          <a:xfrm>
            <a:off x="7145791" y="4524747"/>
            <a:ext cx="2190569" cy="180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5291D30-E65D-7E46-AF7D-8B5E8BAFD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2122" t="29841" r="56143" b="22009"/>
          <a:stretch/>
        </p:blipFill>
        <p:spPr bwMode="auto">
          <a:xfrm>
            <a:off x="2567609" y="4509120"/>
            <a:ext cx="1656184" cy="186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63AC136F-6200-15FD-C637-5A16CFEFE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40389" y="6053286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fr-CH" sz="1000" dirty="0">
                <a:hlinkClick r:id="rId5"/>
              </a:rPr>
              <a:t>http://www.onlymyhealth.com</a:t>
            </a:r>
            <a:endParaRPr lang="fr-CH" sz="1000" dirty="0"/>
          </a:p>
          <a:p>
            <a:pPr algn="r"/>
            <a:r>
              <a:rPr lang="fr-CH" sz="1000" dirty="0"/>
              <a:t>https://www.pennmedicine.org</a:t>
            </a:r>
          </a:p>
        </p:txBody>
      </p:sp>
    </p:spTree>
    <p:extLst>
      <p:ext uri="{BB962C8B-B14F-4D97-AF65-F5344CB8AC3E}">
        <p14:creationId xmlns:p14="http://schemas.microsoft.com/office/powerpoint/2010/main" val="3587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D98CF4CB-02B1-4109-0046-6AED96608498}"/>
              </a:ext>
            </a:extLst>
          </p:cNvPr>
          <p:cNvSpPr txBox="1">
            <a:spLocks/>
          </p:cNvSpPr>
          <p:nvPr/>
        </p:nvSpPr>
        <p:spPr bwMode="auto">
          <a:xfrm>
            <a:off x="1377539" y="263451"/>
            <a:ext cx="7543800" cy="85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6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Conclusions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7D7D537F-01BC-F2A6-8F5F-FEC3F933544E}"/>
              </a:ext>
            </a:extLst>
          </p:cNvPr>
          <p:cNvSpPr txBox="1">
            <a:spLocks/>
          </p:cNvSpPr>
          <p:nvPr/>
        </p:nvSpPr>
        <p:spPr bwMode="auto">
          <a:xfrm>
            <a:off x="1368358" y="1340768"/>
            <a:ext cx="92170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-109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-109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9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27B"/>
              </a:buClr>
              <a:buSzPct val="70000"/>
              <a:buFont typeface="Wingdings" pitchFamily="-109" charset="2"/>
              <a:buNone/>
              <a:tabLst/>
              <a:defRPr/>
            </a:pPr>
            <a:r>
              <a:rPr kumimoji="0" lang="fr-CH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Availability</a:t>
            </a:r>
            <a:r>
              <a:rPr kumimoji="0" lang="fr-CH" sz="2400" b="0" i="0" u="none" strike="noStrike" kern="0" cap="none" spc="0" normalizeH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 and </a:t>
            </a:r>
            <a:r>
              <a:rPr kumimoji="0" lang="fr-CH" sz="2400" b="0" i="0" u="none" strike="noStrike" kern="0" cap="none" spc="0" normalizeH="0" noProof="0" dirty="0" err="1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technical</a:t>
            </a:r>
            <a:r>
              <a:rPr kumimoji="0" lang="fr-CH" sz="2400" b="0" i="0" u="none" strike="noStrike" kern="0" cap="none" spc="0" normalizeH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fr-CH" sz="2400" b="0" i="0" u="none" strike="noStrike" kern="0" cap="none" spc="0" normalizeH="0" noProof="0" dirty="0" err="1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developments</a:t>
            </a:r>
            <a:r>
              <a:rPr kumimoji="0" lang="fr-CH" sz="2400" b="0" i="0" u="none" strike="noStrike" kern="0" cap="none" spc="0" normalizeH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 of </a:t>
            </a:r>
            <a:r>
              <a:rPr kumimoji="0" lang="fr-CH" sz="2400" b="0" i="0" u="none" strike="noStrike" kern="0" cap="none" spc="0" normalizeH="0" noProof="0" dirty="0" err="1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thoracic</a:t>
            </a:r>
            <a:r>
              <a:rPr kumimoji="0" lang="fr-CH" sz="2400" b="0" i="0" u="none" strike="noStrike" kern="0" cap="none" spc="0" normalizeH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fr-CH" sz="2400" b="0" i="0" u="none" strike="noStrike" kern="0" cap="none" spc="0" normalizeH="0" noProof="0" dirty="0" err="1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imaging</a:t>
            </a:r>
            <a:r>
              <a:rPr kumimoji="0" lang="fr-CH" sz="2400" b="0" i="0" u="none" strike="noStrike" kern="0" cap="none" spc="0" normalizeH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 tests </a:t>
            </a:r>
            <a:r>
              <a:rPr kumimoji="0" lang="fr-CH" sz="2400" b="0" i="0" u="none" strike="noStrike" kern="0" cap="none" spc="0" normalizeH="0" noProof="0" dirty="0" err="1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should</a:t>
            </a:r>
            <a:r>
              <a:rPr kumimoji="0" lang="fr-CH" sz="2400" b="0" i="0" u="none" strike="noStrike" kern="0" cap="none" spc="0" normalizeH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 not 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</a:rPr>
              <a:t>lead us to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</a:rPr>
              <a:t>forget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</a:rPr>
              <a:t>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</a:rPr>
              <a:t>that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27B"/>
              </a:buClr>
              <a:buSzPct val="70000"/>
              <a:buFont typeface="Wingdings" pitchFamily="-109" charset="2"/>
              <a:buNone/>
              <a:tabLst/>
              <a:defRPr/>
            </a:pPr>
            <a:r>
              <a:rPr lang="fr-CH" sz="2400" kern="0" dirty="0">
                <a:solidFill>
                  <a:srgbClr val="FFFFCC">
                    <a:lumMod val="10000"/>
                  </a:srgbClr>
                </a:solidFill>
              </a:rPr>
              <a:t>the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</a:rPr>
              <a:t>diagnosis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</a:rPr>
              <a:t> of PE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</a:rPr>
              <a:t>always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</a:rPr>
              <a:t> relies on a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</a:rPr>
              <a:t>clinical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</a:rPr>
              <a:t> suspicion and a</a:t>
            </a:r>
            <a:r>
              <a: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27B"/>
              </a:buClr>
              <a:buSzPct val="70000"/>
              <a:buFont typeface="Wingdings" pitchFamily="-109" charset="2"/>
              <a:buNone/>
              <a:tabLst/>
              <a:defRPr/>
            </a:pPr>
            <a:r>
              <a:rPr kumimoji="0" lang="fr-CH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DIAGNOSTIC STRATEGY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27B"/>
              </a:buClr>
              <a:buSzPct val="70000"/>
              <a:buFont typeface="Wingdings" pitchFamily="-109" charset="2"/>
              <a:buNone/>
              <a:tabLst/>
              <a:defRPr/>
            </a:pPr>
            <a:r>
              <a:rPr lang="fr-CH" sz="2400" kern="0" dirty="0">
                <a:solidFill>
                  <a:srgbClr val="FFFFCC">
                    <a:lumMod val="10000"/>
                  </a:srgbClr>
                </a:solidFill>
              </a:rPr>
              <a:t>and not on a single test</a:t>
            </a:r>
            <a:r>
              <a:rPr kumimoji="0" lang="fr-CH" sz="24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27B"/>
              </a:buClr>
              <a:buSzPct val="70000"/>
              <a:buFont typeface="Wingdings" pitchFamily="-109" charset="2"/>
              <a:buNone/>
              <a:tabLst/>
              <a:defRPr/>
            </a:pPr>
            <a:endParaRPr kumimoji="0" lang="fr-CH" sz="2400" b="0" i="0" u="none" strike="noStrike" kern="0" cap="none" spc="0" normalizeH="0" baseline="0" noProof="0" dirty="0">
              <a:ln>
                <a:noFill/>
              </a:ln>
              <a:solidFill>
                <a:srgbClr val="FFFFCC">
                  <a:lumMod val="1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2F0FA1-FAAC-D7D9-79F0-253BCEEC9176}"/>
              </a:ext>
            </a:extLst>
          </p:cNvPr>
          <p:cNvSpPr txBox="1"/>
          <p:nvPr/>
        </p:nvSpPr>
        <p:spPr>
          <a:xfrm>
            <a:off x="1847528" y="4007867"/>
            <a:ext cx="8270576" cy="1791260"/>
          </a:xfrm>
          <a:prstGeom prst="rect">
            <a:avLst/>
          </a:prstGeom>
          <a:solidFill>
            <a:srgbClr val="66CCFF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29527B"/>
              </a:buClr>
              <a:buSzPct val="70000"/>
            </a:pP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Clinical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 suspicion</a:t>
            </a:r>
          </a:p>
          <a:p>
            <a:pPr algn="ctr" eaLnBrk="0" hangingPunct="0">
              <a:spcBef>
                <a:spcPct val="20000"/>
              </a:spcBef>
              <a:buClr>
                <a:srgbClr val="29527B"/>
              </a:buClr>
              <a:buSzPct val="70000"/>
            </a:pP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Pre-test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clinical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probability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 </a:t>
            </a:r>
          </a:p>
          <a:p>
            <a:pPr algn="ctr" eaLnBrk="0" hangingPunct="0">
              <a:spcBef>
                <a:spcPct val="20000"/>
              </a:spcBef>
              <a:buClr>
                <a:srgbClr val="29527B"/>
              </a:buClr>
              <a:buSzPct val="70000"/>
            </a:pP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D-dimer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using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age-adjusted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 or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probability-adapted</a:t>
            </a: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 </a:t>
            </a:r>
            <a:r>
              <a:rPr lang="fr-CH" sz="2400" kern="0" dirty="0" err="1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cutoffs</a:t>
            </a:r>
            <a:endParaRPr lang="fr-CH" sz="2400" kern="0" dirty="0">
              <a:solidFill>
                <a:srgbClr val="FFFFCC">
                  <a:lumMod val="10000"/>
                </a:srgbClr>
              </a:solidFill>
              <a:latin typeface="+mn-lt"/>
              <a:ea typeface="ＭＳ Ｐゴシック" pitchFamily="1" charset="-128"/>
              <a:cs typeface="+mn-cs"/>
            </a:endParaRPr>
          </a:p>
          <a:p>
            <a:pPr algn="ctr" eaLnBrk="0" hangingPunct="0">
              <a:spcBef>
                <a:spcPct val="20000"/>
              </a:spcBef>
              <a:buClr>
                <a:srgbClr val="29527B"/>
              </a:buClr>
              <a:buSzPct val="70000"/>
            </a:pPr>
            <a:r>
              <a:rPr lang="fr-CH" sz="2400" kern="0" dirty="0">
                <a:solidFill>
                  <a:srgbClr val="FFFFCC">
                    <a:lumMod val="10000"/>
                  </a:srgbClr>
                </a:solidFill>
                <a:latin typeface="+mn-lt"/>
                <a:ea typeface="ＭＳ Ｐゴシック" pitchFamily="1" charset="-128"/>
                <a:cs typeface="+mn-cs"/>
              </a:rPr>
              <a:t>Imaging</a:t>
            </a:r>
          </a:p>
        </p:txBody>
      </p:sp>
    </p:spTree>
    <p:extLst>
      <p:ext uri="{BB962C8B-B14F-4D97-AF65-F5344CB8AC3E}">
        <p14:creationId xmlns:p14="http://schemas.microsoft.com/office/powerpoint/2010/main" val="30146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5318B20A-A567-6E54-9426-7EFAC1130F54}"/>
              </a:ext>
            </a:extLst>
          </p:cNvPr>
          <p:cNvSpPr txBox="1">
            <a:spLocks noChangeArrowheads="1"/>
          </p:cNvSpPr>
          <p:nvPr/>
        </p:nvSpPr>
        <p:spPr>
          <a:xfrm>
            <a:off x="3544869" y="5013176"/>
            <a:ext cx="5040560" cy="79208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ZA" sz="3000" b="0" i="1" u="none" strike="noStrike" kern="0" cap="none" spc="0" normalizeH="0" baseline="0" noProof="0" dirty="0">
                <a:ln>
                  <a:noFill/>
                </a:ln>
                <a:solidFill>
                  <a:srgbClr val="005694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9" charset="-128"/>
                <a:cs typeface="Calibri" panose="020F0502020204030204" pitchFamily="34" charset="0"/>
                <a:sym typeface="Arial"/>
              </a:rPr>
              <a:t>Thank you for your attention</a:t>
            </a:r>
            <a:endParaRPr kumimoji="0" lang="en-ZA" sz="3000" b="0" i="0" u="none" strike="noStrike" kern="0" cap="none" spc="0" normalizeH="0" baseline="0" noProof="0" dirty="0">
              <a:ln>
                <a:noFill/>
              </a:ln>
              <a:solidFill>
                <a:srgbClr val="005694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  <a:sym typeface="Arial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3000" b="0" i="0" u="none" strike="noStrike" kern="0" cap="none" spc="0" normalizeH="0" baseline="0" noProof="0" dirty="0">
              <a:ln>
                <a:noFill/>
              </a:ln>
              <a:solidFill>
                <a:srgbClr val="005694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  <a:sym typeface="Arial"/>
            </a:endParaRPr>
          </a:p>
          <a:p>
            <a:pPr marL="273050" marR="0" lvl="0" indent="-273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3000" b="0" i="0" u="none" strike="noStrike" kern="0" cap="none" spc="0" normalizeH="0" baseline="0" noProof="0" dirty="0">
              <a:ln>
                <a:noFill/>
              </a:ln>
              <a:solidFill>
                <a:srgbClr val="005694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3000" b="0" i="0" u="none" strike="noStrike" kern="0" cap="none" spc="0" normalizeH="0" baseline="0" noProof="0" dirty="0">
              <a:ln>
                <a:noFill/>
              </a:ln>
              <a:solidFill>
                <a:srgbClr val="005694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ZA" sz="3000" b="0" i="0" u="none" strike="noStrike" kern="0" cap="none" spc="0" normalizeH="0" baseline="0" noProof="0" dirty="0">
              <a:ln>
                <a:noFill/>
              </a:ln>
              <a:solidFill>
                <a:srgbClr val="005694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09" charset="-128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9927238-D6F6-C8A3-747C-F53E9EEE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6220" t="15640" r="26531" b="27240"/>
          <a:stretch>
            <a:fillRect/>
          </a:stretch>
        </p:blipFill>
        <p:spPr bwMode="auto">
          <a:xfrm>
            <a:off x="4257923" y="2179108"/>
            <a:ext cx="3676153" cy="249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6" descr="LOGO_HUG_H_PANTONES.png">
            <a:extLst>
              <a:ext uri="{FF2B5EF4-FFF2-40B4-BE49-F238E27FC236}">
                <a16:creationId xmlns:a16="http://schemas.microsoft.com/office/drawing/2014/main" id="{15E45521-ACE7-C1DC-5BBD-8BC7B1C43E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123" y="620688"/>
            <a:ext cx="2989450" cy="74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medecine50[1]">
            <a:extLst>
              <a:ext uri="{FF2B5EF4-FFF2-40B4-BE49-F238E27FC236}">
                <a16:creationId xmlns:a16="http://schemas.microsoft.com/office/drawing/2014/main" id="{48926184-C5B7-092A-F937-A93CEAE1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5429" y="404664"/>
            <a:ext cx="3199204" cy="132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7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19536" y="44624"/>
            <a:ext cx="7543800" cy="1079376"/>
          </a:xfrm>
        </p:spPr>
        <p:txBody>
          <a:bodyPr/>
          <a:lstStyle/>
          <a:p>
            <a:r>
              <a:rPr lang="fr-CH" sz="2600" dirty="0">
                <a:solidFill>
                  <a:schemeClr val="bg1">
                    <a:lumMod val="10000"/>
                  </a:schemeClr>
                </a:solidFill>
              </a:rPr>
              <a:t>L’IRM/ARM dans le diagnostic de l’EP</a:t>
            </a:r>
            <a:br>
              <a:rPr lang="fr-CH" sz="2800" dirty="0"/>
            </a:br>
            <a:r>
              <a:rPr lang="fr-CH" sz="2400" dirty="0"/>
              <a:t>Performance diagnostique</a:t>
            </a:r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 bwMode="auto">
          <a:xfrm>
            <a:off x="1919536" y="1647256"/>
            <a:ext cx="8445624" cy="19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  <a:buNone/>
            </a:pPr>
            <a:r>
              <a:rPr lang="fr-CH" sz="2000" b="1" dirty="0">
                <a:solidFill>
                  <a:schemeClr val="bg1">
                    <a:lumMod val="10000"/>
                  </a:schemeClr>
                </a:solidFill>
              </a:rPr>
              <a:t>PIOPED III </a:t>
            </a: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(ARM vs référence PC-DD-US-V/Q ou MDCT)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N = 371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ARM: techniquement inadéquat chez </a:t>
            </a:r>
            <a:r>
              <a:rPr lang="fr-CH" sz="2000" b="1" dirty="0">
                <a:solidFill>
                  <a:schemeClr val="bg1">
                    <a:lumMod val="10000"/>
                  </a:schemeClr>
                </a:solidFill>
              </a:rPr>
              <a:t>25% 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Parmi tests adéquats: </a:t>
            </a:r>
            <a:r>
              <a:rPr lang="fr-CH" sz="2000" b="1" dirty="0">
                <a:solidFill>
                  <a:schemeClr val="bg1">
                    <a:lumMod val="10000"/>
                  </a:schemeClr>
                </a:solidFill>
              </a:rPr>
              <a:t>Sn</a:t>
            </a: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CH" sz="2000" b="1" dirty="0">
                <a:solidFill>
                  <a:schemeClr val="bg1">
                    <a:lumMod val="10000"/>
                  </a:schemeClr>
                </a:solidFill>
              </a:rPr>
              <a:t>78%</a:t>
            </a: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fr-CH" sz="2000" dirty="0" err="1">
                <a:solidFill>
                  <a:schemeClr val="bg1">
                    <a:lumMod val="10000"/>
                  </a:schemeClr>
                </a:solidFill>
              </a:rPr>
              <a:t>Sp</a:t>
            </a: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 99%</a:t>
            </a:r>
          </a:p>
          <a:p>
            <a:pPr algn="r">
              <a:spcAft>
                <a:spcPts val="300"/>
              </a:spcAft>
              <a:buNone/>
            </a:pP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				</a:t>
            </a:r>
            <a:r>
              <a:rPr lang="fr-CH" sz="1400" i="1" dirty="0">
                <a:solidFill>
                  <a:schemeClr val="bg1">
                    <a:lumMod val="10000"/>
                  </a:schemeClr>
                </a:solidFill>
              </a:rPr>
              <a:t>Stein et al. Ann </a:t>
            </a:r>
            <a:r>
              <a:rPr lang="fr-CH" sz="1400" i="1" dirty="0" err="1">
                <a:solidFill>
                  <a:schemeClr val="bg1">
                    <a:lumMod val="10000"/>
                  </a:schemeClr>
                </a:solidFill>
              </a:rPr>
              <a:t>Intern</a:t>
            </a:r>
            <a:r>
              <a:rPr lang="fr-CH" sz="1400" i="1" dirty="0">
                <a:solidFill>
                  <a:schemeClr val="bg1">
                    <a:lumMod val="10000"/>
                  </a:schemeClr>
                </a:solidFill>
              </a:rPr>
              <a:t> Med 2010; 152: 434-443.</a:t>
            </a:r>
          </a:p>
          <a:p>
            <a:pPr>
              <a:spcAft>
                <a:spcPts val="300"/>
              </a:spcAft>
              <a:buNone/>
            </a:pPr>
            <a:endParaRPr lang="fr-CH" sz="16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  <a:buNone/>
              <a:defRPr/>
            </a:pPr>
            <a:endParaRPr lang="en-GB" sz="22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  <a:defRPr/>
            </a:pPr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1919536" y="4068068"/>
            <a:ext cx="835292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Clr>
                <a:srgbClr val="29527B"/>
              </a:buClr>
              <a:buSzPct val="70000"/>
            </a:pPr>
            <a:r>
              <a:rPr lang="fr-CH" sz="2000" b="1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+mn-cs"/>
              </a:rPr>
              <a:t>IRM-EP </a:t>
            </a:r>
            <a:r>
              <a:rPr lang="fr-CH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+mn-cs"/>
              </a:rPr>
              <a:t>(patients PC-DD-référés pour MDCT 64-</a:t>
            </a:r>
            <a:r>
              <a:rPr lang="fr-CH" sz="2000" kern="0" dirty="0" err="1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+mn-cs"/>
              </a:rPr>
              <a:t>row</a:t>
            </a:r>
            <a:r>
              <a:rPr lang="fr-CH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+mn-cs"/>
              </a:rPr>
              <a:t>→ IRM+ARM)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Clr>
                <a:srgbClr val="29527B"/>
              </a:buClr>
              <a:buSzPct val="70000"/>
              <a:buFont typeface="Courier New" pitchFamily="49" charset="0"/>
              <a:buChar char="o"/>
            </a:pPr>
            <a:r>
              <a:rPr lang="en-GB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N = 300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Clr>
                <a:srgbClr val="29527B"/>
              </a:buClr>
              <a:buSzPct val="70000"/>
              <a:buFont typeface="Courier New" pitchFamily="49" charset="0"/>
              <a:buChar char="o"/>
            </a:pPr>
            <a:r>
              <a:rPr lang="en-GB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IRM: </a:t>
            </a:r>
            <a:r>
              <a:rPr lang="en-GB" sz="2000" kern="0" dirty="0" err="1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techniquement</a:t>
            </a:r>
            <a:r>
              <a:rPr lang="en-GB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000" kern="0" dirty="0" err="1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inadéquat</a:t>
            </a:r>
            <a:r>
              <a:rPr lang="en-GB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 chez </a:t>
            </a:r>
            <a:r>
              <a:rPr lang="en-GB" sz="2000" b="1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30%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300"/>
              </a:spcAft>
              <a:buClr>
                <a:srgbClr val="29527B"/>
              </a:buClr>
              <a:buSzPct val="70000"/>
              <a:buFont typeface="Courier New" pitchFamily="49" charset="0"/>
              <a:buChar char="o"/>
            </a:pPr>
            <a:r>
              <a:rPr lang="en-GB" sz="2000" kern="0" dirty="0" err="1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Parmi</a:t>
            </a:r>
            <a:r>
              <a:rPr lang="en-GB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000" kern="0" dirty="0" err="1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adéquats</a:t>
            </a:r>
            <a:r>
              <a:rPr lang="en-GB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: </a:t>
            </a:r>
            <a:r>
              <a:rPr lang="en-GB" sz="2000" b="1" kern="0" dirty="0" err="1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Sn</a:t>
            </a:r>
            <a:r>
              <a:rPr lang="en-GB" sz="2000" b="1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 79-84%</a:t>
            </a:r>
            <a:r>
              <a:rPr lang="en-GB" sz="2000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, Sp 97-100%</a:t>
            </a:r>
          </a:p>
          <a:p>
            <a:pPr marL="342900" indent="-342900" algn="r" eaLnBrk="0" hangingPunct="0">
              <a:spcBef>
                <a:spcPts val="0"/>
              </a:spcBef>
              <a:spcAft>
                <a:spcPts val="300"/>
              </a:spcAft>
              <a:buClr>
                <a:srgbClr val="29527B"/>
              </a:buClr>
              <a:buSzPct val="70000"/>
            </a:pPr>
            <a:r>
              <a:rPr lang="en-GB" sz="1400" i="1" kern="0" dirty="0">
                <a:solidFill>
                  <a:srgbClr val="FFFFCC">
                    <a:lumMod val="10000"/>
                  </a:srgbClr>
                </a:solidFill>
                <a:latin typeface="Arial"/>
                <a:ea typeface="ＭＳ Ｐゴシック" pitchFamily="1" charset="-128"/>
                <a:cs typeface="ＭＳ Ｐゴシック" pitchFamily="1" charset="-128"/>
              </a:rPr>
              <a:t>Revel et al. JTH 2012; 10:743-50.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CH" sz="2000" dirty="0">
              <a:solidFill>
                <a:srgbClr val="80808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52600" y="261392"/>
            <a:ext cx="7543800" cy="1079376"/>
          </a:xfrm>
        </p:spPr>
        <p:txBody>
          <a:bodyPr/>
          <a:lstStyle/>
          <a:p>
            <a:r>
              <a:rPr lang="fr-CH" sz="2600" dirty="0">
                <a:solidFill>
                  <a:schemeClr val="bg1">
                    <a:lumMod val="10000"/>
                  </a:schemeClr>
                </a:solidFill>
              </a:rPr>
              <a:t>L’IRM/ARM dans le diagnostic de l’EP</a:t>
            </a:r>
            <a:br>
              <a:rPr lang="fr-CH" sz="2800" dirty="0"/>
            </a:br>
            <a:r>
              <a:rPr lang="fr-CH" sz="2400" dirty="0"/>
              <a:t>Utilité et performance diagnostique</a:t>
            </a:r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 bwMode="auto">
          <a:xfrm>
            <a:off x="2186880" y="1863280"/>
            <a:ext cx="8013576" cy="192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  <a:buNone/>
            </a:pPr>
            <a:r>
              <a:rPr lang="fr-CH" sz="2000" b="1" dirty="0">
                <a:solidFill>
                  <a:schemeClr val="bg1">
                    <a:lumMod val="10000"/>
                  </a:schemeClr>
                </a:solidFill>
              </a:rPr>
              <a:t>Revue systématique et méta-analyse sur données individuelles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fr-CH" sz="2000" dirty="0">
                <a:solidFill>
                  <a:srgbClr val="C00000"/>
                </a:solidFill>
              </a:rPr>
              <a:t>Examen techniquement inadéquat chez </a:t>
            </a:r>
            <a:r>
              <a:rPr lang="fr-CH" sz="2000" b="1" dirty="0">
                <a:solidFill>
                  <a:srgbClr val="C00000"/>
                </a:solidFill>
              </a:rPr>
              <a:t>19%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fr-CH" sz="2000" b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CH" sz="2000" b="1" dirty="0">
                <a:solidFill>
                  <a:schemeClr val="bg1">
                    <a:lumMod val="10000"/>
                  </a:schemeClr>
                </a:solidFill>
              </a:rPr>
              <a:t>Sn globale </a:t>
            </a:r>
            <a:r>
              <a:rPr lang="es-ES_tradnl" sz="2000" b="1" dirty="0">
                <a:solidFill>
                  <a:srgbClr val="C00000"/>
                </a:solidFill>
                <a:ea typeface="ＭＳ Ｐゴシック" pitchFamily="34" charset="-128"/>
              </a:rPr>
              <a:t>75%</a:t>
            </a:r>
            <a:r>
              <a:rPr lang="es-ES_tradnl" sz="2000" b="1" dirty="0">
                <a:solidFill>
                  <a:schemeClr val="bg1">
                    <a:lumMod val="10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2000" dirty="0">
                <a:solidFill>
                  <a:schemeClr val="bg1">
                    <a:lumMod val="10000"/>
                  </a:schemeClr>
                </a:solidFill>
                <a:ea typeface="ＭＳ Ｐゴシック" pitchFamily="34" charset="-128"/>
              </a:rPr>
              <a:t>(IC 95%: 70-79%)</a:t>
            </a:r>
            <a:endParaRPr lang="fr-CH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CH" sz="2000" b="1" dirty="0" err="1">
                <a:solidFill>
                  <a:schemeClr val="bg1">
                    <a:lumMod val="10000"/>
                  </a:schemeClr>
                </a:solidFill>
              </a:rPr>
              <a:t>Sp</a:t>
            </a:r>
            <a:r>
              <a:rPr lang="fr-CH" sz="2000" b="1" dirty="0">
                <a:solidFill>
                  <a:schemeClr val="bg1">
                    <a:lumMod val="10000"/>
                  </a:schemeClr>
                </a:solidFill>
              </a:rPr>
              <a:t> globale </a:t>
            </a:r>
            <a:r>
              <a:rPr lang="es-ES_tradnl" sz="2000" b="1" dirty="0">
                <a:solidFill>
                  <a:srgbClr val="C00000"/>
                </a:solidFill>
                <a:ea typeface="ＭＳ Ｐゴシック" pitchFamily="34" charset="-128"/>
              </a:rPr>
              <a:t>80%</a:t>
            </a:r>
            <a:r>
              <a:rPr lang="es-ES_tradnl" sz="2000" b="1" dirty="0">
                <a:solidFill>
                  <a:schemeClr val="bg1">
                    <a:lumMod val="10000"/>
                  </a:schemeClr>
                </a:solidFill>
                <a:ea typeface="ＭＳ Ｐゴシック" pitchFamily="34" charset="-128"/>
              </a:rPr>
              <a:t> </a:t>
            </a:r>
            <a:r>
              <a:rPr lang="es-ES_tradnl" sz="2000" dirty="0">
                <a:solidFill>
                  <a:schemeClr val="bg1">
                    <a:lumMod val="10000"/>
                  </a:schemeClr>
                </a:solidFill>
                <a:ea typeface="ＭＳ Ｐゴシック" pitchFamily="34" charset="-128"/>
              </a:rPr>
              <a:t>(IC 95%: 77-83)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endParaRPr lang="fr-CH" sz="2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Parmi tests adéquats: Sn 84%, </a:t>
            </a:r>
            <a:r>
              <a:rPr lang="fr-CH" sz="2000" dirty="0" err="1">
                <a:solidFill>
                  <a:schemeClr val="bg1">
                    <a:lumMod val="10000"/>
                  </a:schemeClr>
                </a:solidFill>
              </a:rPr>
              <a:t>Sp</a:t>
            </a: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 97%</a:t>
            </a:r>
          </a:p>
          <a:p>
            <a:pPr algn="r">
              <a:spcAft>
                <a:spcPts val="300"/>
              </a:spcAft>
              <a:buNone/>
            </a:pPr>
            <a:r>
              <a:rPr lang="fr-CH" sz="2000" dirty="0">
                <a:solidFill>
                  <a:schemeClr val="bg1">
                    <a:lumMod val="10000"/>
                  </a:schemeClr>
                </a:solidFill>
              </a:rPr>
              <a:t>				</a:t>
            </a:r>
            <a:endParaRPr lang="fr-CH" sz="1400" i="1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spcAft>
                <a:spcPts val="300"/>
              </a:spcAft>
              <a:buNone/>
            </a:pPr>
            <a:endParaRPr lang="fr-CH" sz="16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spcAft>
                <a:spcPts val="600"/>
              </a:spcAft>
              <a:buNone/>
              <a:defRPr/>
            </a:pPr>
            <a:endParaRPr lang="en-GB" sz="22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None/>
              <a:defRPr/>
            </a:pP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6960097" y="4509121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400" i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Zhou et al; JTH 2015; 13:1623-1634</a:t>
            </a:r>
            <a:endParaRPr lang="fr-CH" sz="1400" dirty="0">
              <a:solidFill>
                <a:srgbClr val="80808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87688" y="5589241"/>
            <a:ext cx="5904656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 </a:t>
            </a:r>
            <a:r>
              <a:rPr lang="fr-CH" sz="2000" b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IRM-EP 2</a:t>
            </a: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fr-CH" sz="2000" dirty="0" err="1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ongoing</a:t>
            </a: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, NCT02059551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 CDR-DD-MRI + </a:t>
            </a:r>
            <a:r>
              <a:rPr lang="fr-CH" sz="2000" dirty="0" err="1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lower</a:t>
            </a: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fr-CH" sz="2000" dirty="0" err="1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limb</a:t>
            </a: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CUS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 </a:t>
            </a:r>
            <a:r>
              <a:rPr lang="fr-CH" sz="2000" dirty="0" err="1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Reference</a:t>
            </a: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standard: MDCT + 3 </a:t>
            </a:r>
            <a:r>
              <a:rPr lang="fr-CH" sz="2000" dirty="0" err="1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month</a:t>
            </a: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fr-CH" sz="2000" dirty="0" err="1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follow</a:t>
            </a:r>
            <a:r>
              <a:rPr lang="fr-CH" sz="2000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-up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1559496" y="268445"/>
            <a:ext cx="8147050" cy="1295400"/>
          </a:xfrm>
        </p:spPr>
        <p:txBody>
          <a:bodyPr>
            <a:normAutofit/>
          </a:bodyPr>
          <a:lstStyle/>
          <a:p>
            <a:pPr algn="l"/>
            <a:r>
              <a:rPr lang="en-GB" sz="4000" b="0" dirty="0">
                <a:solidFill>
                  <a:srgbClr val="000000"/>
                </a:solidFill>
                <a:latin typeface="+mn-lt"/>
                <a:ea typeface="ＭＳ Ｐゴシック" pitchFamily="-106" charset="-128"/>
                <a:cs typeface="Arial" pitchFamily="34" charset="0"/>
              </a:rPr>
              <a:t>PE is usually suspected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>
          <a:xfrm>
            <a:off x="1703512" y="1621631"/>
            <a:ext cx="8856984" cy="3614738"/>
          </a:xfrm>
        </p:spPr>
        <p:txBody>
          <a:bodyPr>
            <a:normAutofit/>
          </a:bodyPr>
          <a:lstStyle/>
          <a:p>
            <a:pPr>
              <a:buFont typeface="Wingdings" pitchFamily="-106" charset="2"/>
              <a:buNone/>
            </a:pPr>
            <a:r>
              <a:rPr lang="en-GB" sz="2400" b="1" dirty="0">
                <a:solidFill>
                  <a:schemeClr val="tx2"/>
                </a:solidFill>
                <a:ea typeface="ＭＳ Ｐゴシック" pitchFamily="-106" charset="-128"/>
                <a:cs typeface="Arial" pitchFamily="34" charset="0"/>
              </a:rPr>
              <a:t>Conjunction between </a:t>
            </a:r>
            <a:r>
              <a:rPr lang="en-GB" sz="2400" dirty="0">
                <a:solidFill>
                  <a:srgbClr val="000000"/>
                </a:solidFill>
                <a:ea typeface="ＭＳ Ｐゴシック" pitchFamily="-106" charset="-128"/>
                <a:cs typeface="Arial" pitchFamily="34" charset="0"/>
              </a:rPr>
              <a:t>:</a:t>
            </a:r>
            <a:br>
              <a:rPr lang="en-GB" sz="2400" dirty="0">
                <a:solidFill>
                  <a:srgbClr val="000000"/>
                </a:solidFill>
                <a:ea typeface="ＭＳ Ｐゴシック" pitchFamily="-106" charset="-128"/>
                <a:cs typeface="Arial" pitchFamily="34" charset="0"/>
              </a:rPr>
            </a:br>
            <a:endParaRPr lang="en-GB" sz="2400" dirty="0">
              <a:solidFill>
                <a:srgbClr val="000000"/>
              </a:solidFill>
              <a:ea typeface="ＭＳ Ｐゴシック" pitchFamily="-106" charset="-128"/>
              <a:cs typeface="Arial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ea typeface="ＭＳ Ｐゴシック" pitchFamily="-106" charset="-128"/>
                <a:cs typeface="Arial" pitchFamily="34" charset="0"/>
              </a:rPr>
              <a:t>A suggestive clinical presentation</a:t>
            </a:r>
            <a:br>
              <a:rPr lang="en-GB" sz="2400" dirty="0">
                <a:solidFill>
                  <a:srgbClr val="000000"/>
                </a:solidFill>
                <a:ea typeface="ＭＳ Ｐゴシック" pitchFamily="-106" charset="-128"/>
                <a:cs typeface="Arial" pitchFamily="34" charset="0"/>
              </a:rPr>
            </a:br>
            <a:endParaRPr lang="en-GB" sz="2400" dirty="0">
              <a:solidFill>
                <a:srgbClr val="000000"/>
              </a:solidFill>
              <a:ea typeface="ＭＳ Ｐゴシック" pitchFamily="-106" charset="-128"/>
              <a:cs typeface="Arial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ea typeface="ＭＳ Ｐゴシック" pitchFamily="-106" charset="-128"/>
                <a:cs typeface="Arial" pitchFamily="34" charset="0"/>
              </a:rPr>
              <a:t>The presence of venous thromboembolic risk factors</a:t>
            </a:r>
          </a:p>
          <a:p>
            <a:pPr lvl="1"/>
            <a:r>
              <a:rPr lang="en-GB" dirty="0">
                <a:solidFill>
                  <a:srgbClr val="000000"/>
                </a:solidFill>
                <a:ea typeface="ＭＳ Ｐゴシック" pitchFamily="-106" charset="-128"/>
                <a:cs typeface="Arial" pitchFamily="34" charset="0"/>
              </a:rPr>
              <a:t>Situation (surgery, hosp, bedrest, etc)</a:t>
            </a:r>
          </a:p>
          <a:p>
            <a:pPr lvl="1"/>
            <a:r>
              <a:rPr lang="en-GB" dirty="0">
                <a:solidFill>
                  <a:srgbClr val="000000"/>
                </a:solidFill>
                <a:ea typeface="ＭＳ Ｐゴシック" pitchFamily="-106" charset="-128"/>
                <a:cs typeface="Arial" pitchFamily="34" charset="0"/>
              </a:rPr>
              <a:t>Personal (pregnancy, hormone exposure, cancer, obesity, etc)</a:t>
            </a:r>
          </a:p>
          <a:p>
            <a:pPr lvl="1"/>
            <a:r>
              <a:rPr lang="en-GB" dirty="0">
                <a:solidFill>
                  <a:srgbClr val="000000"/>
                </a:solidFill>
                <a:ea typeface="ＭＳ Ｐゴシック" pitchFamily="-106" charset="-128"/>
                <a:cs typeface="Arial" pitchFamily="34" charset="0"/>
              </a:rPr>
              <a:t>Familial (family history of venous thromboembolism)</a:t>
            </a:r>
            <a:endParaRPr lang="en-GB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 typeface="Wingdings" pitchFamily="-106" charset="2"/>
              <a:buNone/>
            </a:pPr>
            <a:endParaRPr lang="en-GB" sz="24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159378" y="5805497"/>
            <a:ext cx="4826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r" defTabSz="762000" eaLnBrk="0" hangingPunct="0">
              <a:spcBef>
                <a:spcPct val="20000"/>
              </a:spcBef>
              <a:buClr>
                <a:srgbClr val="FFFFFF"/>
              </a:buClr>
              <a:buSzPct val="70000"/>
              <a:buFont typeface="Wingdings" pitchFamily="-106" charset="2"/>
              <a:buChar char="l"/>
              <a:tabLst>
                <a:tab pos="3143250" algn="l"/>
                <a:tab pos="6096000" algn="l"/>
              </a:tabLst>
            </a:pPr>
            <a:endParaRPr lang="fr-FR" sz="3200">
              <a:solidFill>
                <a:schemeClr val="accent1"/>
              </a:solidFill>
            </a:endParaRPr>
          </a:p>
          <a:p>
            <a:pPr marL="342900" indent="-342900" algn="r" defTabSz="762000" eaLnBrk="0" hangingPunct="0">
              <a:spcBef>
                <a:spcPct val="20000"/>
              </a:spcBef>
              <a:buClr>
                <a:srgbClr val="FFFFFF"/>
              </a:buClr>
              <a:buSzPct val="70000"/>
              <a:tabLst>
                <a:tab pos="3143250" algn="l"/>
                <a:tab pos="6096000" algn="l"/>
              </a:tabLst>
            </a:pPr>
            <a:endParaRPr lang="en-GB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re 1"/>
          <p:cNvSpPr>
            <a:spLocks noGrp="1"/>
          </p:cNvSpPr>
          <p:nvPr>
            <p:ph type="title"/>
          </p:nvPr>
        </p:nvSpPr>
        <p:spPr>
          <a:xfrm>
            <a:off x="1711730" y="29583"/>
            <a:ext cx="8229600" cy="1143001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400" b="0" dirty="0">
                <a:solidFill>
                  <a:schemeClr val="tx2"/>
                </a:solidFill>
                <a:latin typeface="+mn-lt"/>
                <a:ea typeface="Arial" pitchFamily="-106" charset="0"/>
                <a:cs typeface="Arial" pitchFamily="34" charset="0"/>
              </a:rPr>
              <a:t>The importance of </a:t>
            </a:r>
            <a:r>
              <a:rPr lang="fr-FR" sz="3400" b="0" dirty="0" err="1">
                <a:solidFill>
                  <a:schemeClr val="tx2"/>
                </a:solidFill>
                <a:latin typeface="+mn-lt"/>
                <a:ea typeface="Arial" pitchFamily="-106" charset="0"/>
                <a:cs typeface="Arial" pitchFamily="34" charset="0"/>
              </a:rPr>
              <a:t>differential</a:t>
            </a:r>
            <a:r>
              <a:rPr lang="fr-FR" sz="3400" b="0" dirty="0">
                <a:solidFill>
                  <a:schemeClr val="tx2"/>
                </a:solidFill>
                <a:latin typeface="+mn-lt"/>
                <a:ea typeface="Arial" pitchFamily="-106" charset="0"/>
                <a:cs typeface="Arial" pitchFamily="34" charset="0"/>
              </a:rPr>
              <a:t> </a:t>
            </a:r>
            <a:r>
              <a:rPr lang="fr-FR" sz="3400" b="0" dirty="0" err="1">
                <a:solidFill>
                  <a:schemeClr val="tx2"/>
                </a:solidFill>
                <a:latin typeface="+mn-lt"/>
                <a:ea typeface="Arial" pitchFamily="-106" charset="0"/>
                <a:cs typeface="Arial" pitchFamily="34" charset="0"/>
              </a:rPr>
              <a:t>diagnosis</a:t>
            </a:r>
            <a:endParaRPr lang="fr-FR" sz="3400" b="0" dirty="0">
              <a:solidFill>
                <a:schemeClr val="tx2"/>
              </a:solidFill>
              <a:latin typeface="+mn-lt"/>
              <a:ea typeface="Arial" pitchFamily="-106" charset="0"/>
              <a:cs typeface="Arial" pitchFamily="34" charset="0"/>
            </a:endParaRP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2237375" y="1268759"/>
            <a:ext cx="7571986" cy="4046280"/>
            <a:chOff x="368696" y="1600201"/>
            <a:chExt cx="8714884" cy="4045953"/>
          </a:xfrm>
        </p:grpSpPr>
        <p:grpSp>
          <p:nvGrpSpPr>
            <p:cNvPr id="3" name="Groupe 20"/>
            <p:cNvGrpSpPr>
              <a:grpSpLocks/>
            </p:cNvGrpSpPr>
            <p:nvPr/>
          </p:nvGrpSpPr>
          <p:grpSpPr bwMode="auto">
            <a:xfrm>
              <a:off x="368696" y="1600201"/>
              <a:ext cx="8714884" cy="4045953"/>
              <a:chOff x="368696" y="1600201"/>
              <a:chExt cx="8714884" cy="4045953"/>
            </a:xfrm>
          </p:grpSpPr>
          <p:sp>
            <p:nvSpPr>
              <p:cNvPr id="103436" name="Rectangle 8"/>
              <p:cNvSpPr>
                <a:spLocks noChangeArrowheads="1"/>
              </p:cNvSpPr>
              <p:nvPr/>
            </p:nvSpPr>
            <p:spPr bwMode="auto">
              <a:xfrm>
                <a:off x="6030835" y="4357688"/>
                <a:ext cx="2692455" cy="369302"/>
              </a:xfrm>
              <a:prstGeom prst="rect">
                <a:avLst/>
              </a:prstGeom>
              <a:solidFill>
                <a:srgbClr val="FFCC99"/>
              </a:solidFill>
              <a:ln w="50800">
                <a:noFill/>
                <a:miter lim="800000"/>
                <a:headEnd type="none" w="sm" len="sm"/>
                <a:tailEnd type="none" w="med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4F81BD"/>
                  </a:buClr>
                  <a:buSzPct val="70000"/>
                </a:pPr>
                <a:r>
                  <a:rPr lang="fr-CH" b="1" dirty="0" err="1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Clinical</a:t>
                </a:r>
                <a:r>
                  <a:rPr lang="fr-CH" b="1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suspicion of PE</a:t>
                </a:r>
              </a:p>
            </p:txBody>
          </p:sp>
          <p:grpSp>
            <p:nvGrpSpPr>
              <p:cNvPr id="4" name="Groupe 19"/>
              <p:cNvGrpSpPr>
                <a:grpSpLocks/>
              </p:cNvGrpSpPr>
              <p:nvPr/>
            </p:nvGrpSpPr>
            <p:grpSpPr bwMode="auto">
              <a:xfrm>
                <a:off x="368696" y="1600201"/>
                <a:ext cx="8714884" cy="4045953"/>
                <a:chOff x="368696" y="1600201"/>
                <a:chExt cx="8714884" cy="4045953"/>
              </a:xfrm>
            </p:grpSpPr>
            <p:sp>
              <p:nvSpPr>
                <p:cNvPr id="103438" name="Rectangle 3"/>
                <p:cNvSpPr>
                  <a:spLocks noChangeArrowheads="1"/>
                </p:cNvSpPr>
                <p:nvPr/>
              </p:nvSpPr>
              <p:spPr bwMode="auto">
                <a:xfrm>
                  <a:off x="3490268" y="1600201"/>
                  <a:ext cx="2056980" cy="923255"/>
                </a:xfrm>
                <a:prstGeom prst="rect">
                  <a:avLst/>
                </a:prstGeom>
                <a:solidFill>
                  <a:srgbClr val="FFFFCC"/>
                </a:solidFill>
                <a:ln w="50800">
                  <a:noFill/>
                  <a:miter lim="800000"/>
                  <a:headEnd type="none" w="sm" len="sm"/>
                  <a:tailEnd type="none" w="med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81BD"/>
                    </a:buClr>
                    <a:buSzPct val="70000"/>
                  </a:pPr>
                  <a:r>
                    <a:rPr lang="fr-CH" b="1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Dyspnea</a:t>
                  </a:r>
                  <a:r>
                    <a:rPr lang="fr-CH" b="1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lang="fr-CH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and/or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81BD"/>
                    </a:buClr>
                    <a:buSzPct val="70000"/>
                  </a:pPr>
                  <a:r>
                    <a:rPr lang="fr-CH" b="1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Chest</a:t>
                  </a:r>
                  <a:r>
                    <a:rPr lang="fr-CH" b="1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pain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ct val="30000"/>
                    </a:spcAft>
                    <a:buClr>
                      <a:srgbClr val="4F81BD"/>
                    </a:buClr>
                    <a:buSzPct val="70000"/>
                  </a:pPr>
                  <a:r>
                    <a:rPr lang="fr-CH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(and/or syncope)</a:t>
                  </a:r>
                </a:p>
              </p:txBody>
            </p:sp>
            <p:sp>
              <p:nvSpPr>
                <p:cNvPr id="103439" name="Rectangle 4"/>
                <p:cNvSpPr>
                  <a:spLocks noChangeArrowheads="1"/>
                </p:cNvSpPr>
                <p:nvPr/>
              </p:nvSpPr>
              <p:spPr bwMode="auto">
                <a:xfrm>
                  <a:off x="368696" y="3092451"/>
                  <a:ext cx="3073697" cy="36930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med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81BD"/>
                    </a:buClr>
                    <a:buSzPct val="70000"/>
                  </a:pPr>
                  <a:r>
                    <a:rPr lang="fr-CH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Other</a:t>
                  </a:r>
                  <a:r>
                    <a:rPr lang="fr-CH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lang="fr-CH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obvious</a:t>
                  </a:r>
                  <a:r>
                    <a:rPr lang="fr-CH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lang="fr-CH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explanation</a:t>
                  </a:r>
                  <a:endParaRPr lang="fr-CH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440" name="Rectangle 5"/>
                <p:cNvSpPr>
                  <a:spLocks noChangeArrowheads="1"/>
                </p:cNvSpPr>
                <p:nvPr/>
              </p:nvSpPr>
              <p:spPr bwMode="auto">
                <a:xfrm>
                  <a:off x="383245" y="4357689"/>
                  <a:ext cx="3041152" cy="36930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med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81BD"/>
                    </a:buClr>
                    <a:buSzPct val="70000"/>
                  </a:pPr>
                  <a:r>
                    <a:rPr lang="fr-CH" b="1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No </a:t>
                  </a:r>
                  <a:r>
                    <a:rPr lang="fr-CH" b="1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clinical</a:t>
                  </a:r>
                  <a:r>
                    <a:rPr lang="fr-CH" b="1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suspicion of PE</a:t>
                  </a:r>
                </a:p>
              </p:txBody>
            </p:sp>
            <p:sp>
              <p:nvSpPr>
                <p:cNvPr id="103441" name="Rectangle 6"/>
                <p:cNvSpPr>
                  <a:spLocks noChangeArrowheads="1"/>
                </p:cNvSpPr>
                <p:nvPr/>
              </p:nvSpPr>
              <p:spPr bwMode="auto">
                <a:xfrm>
                  <a:off x="647214" y="5276852"/>
                  <a:ext cx="2513200" cy="36930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med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600"/>
                    </a:spcAft>
                    <a:buClr>
                      <a:srgbClr val="4F81BD"/>
                    </a:buClr>
                    <a:buSzPct val="70000"/>
                  </a:pPr>
                  <a:r>
                    <a:rPr lang="fr-CH" b="1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DO NOT TEST FOR PE</a:t>
                  </a:r>
                </a:p>
              </p:txBody>
            </p:sp>
            <p:sp>
              <p:nvSpPr>
                <p:cNvPr id="103442" name="Rectangle 7"/>
                <p:cNvSpPr>
                  <a:spLocks noChangeArrowheads="1"/>
                </p:cNvSpPr>
                <p:nvPr/>
              </p:nvSpPr>
              <p:spPr bwMode="auto">
                <a:xfrm>
                  <a:off x="5672255" y="3092451"/>
                  <a:ext cx="3411325" cy="369302"/>
                </a:xfrm>
                <a:prstGeom prst="rect">
                  <a:avLst/>
                </a:prstGeom>
                <a:solidFill>
                  <a:srgbClr val="FFFFCC"/>
                </a:solidFill>
                <a:ln w="50800">
                  <a:noFill/>
                  <a:miter lim="800000"/>
                  <a:headEnd type="none" w="sm" len="sm"/>
                  <a:tailEnd type="none" w="med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81BD"/>
                    </a:buClr>
                    <a:buSzPct val="70000"/>
                  </a:pPr>
                  <a:r>
                    <a:rPr lang="fr-CH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No </a:t>
                  </a:r>
                  <a:r>
                    <a:rPr lang="fr-CH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other</a:t>
                  </a:r>
                  <a:r>
                    <a:rPr lang="fr-CH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lang="fr-CH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obvious</a:t>
                  </a:r>
                  <a:r>
                    <a:rPr lang="fr-CH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 </a:t>
                  </a:r>
                  <a:r>
                    <a:rPr lang="fr-CH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explanation</a:t>
                  </a:r>
                  <a:endParaRPr lang="fr-CH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443" name="Rectangle 9"/>
                <p:cNvSpPr>
                  <a:spLocks noChangeArrowheads="1"/>
                </p:cNvSpPr>
                <p:nvPr/>
              </p:nvSpPr>
              <p:spPr bwMode="auto">
                <a:xfrm>
                  <a:off x="5808491" y="5242599"/>
                  <a:ext cx="3137165" cy="369302"/>
                </a:xfrm>
                <a:prstGeom prst="rect">
                  <a:avLst/>
                </a:prstGeom>
                <a:solidFill>
                  <a:srgbClr val="FFCC99"/>
                </a:solidFill>
                <a:ln w="50800">
                  <a:noFill/>
                  <a:miter lim="800000"/>
                  <a:headEnd type="none" w="sm" len="sm"/>
                  <a:tailEnd type="none" w="med" len="lg"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F81BD"/>
                    </a:buClr>
                    <a:buSzPct val="70000"/>
                  </a:pPr>
                  <a:r>
                    <a:rPr lang="fr-CH" dirty="0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Start PE diagnostic </a:t>
                  </a:r>
                  <a:r>
                    <a:rPr lang="fr-CH" dirty="0" err="1">
                      <a:solidFill>
                        <a:prstClr val="black"/>
                      </a:solidFill>
                      <a:latin typeface="Calibri"/>
                      <a:ea typeface="+mn-ea"/>
                      <a:cs typeface="+mn-cs"/>
                    </a:rPr>
                    <a:t>strategy</a:t>
                  </a:r>
                  <a:endParaRPr lang="fr-CH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03430" name="AutoShape 10"/>
            <p:cNvCxnSpPr>
              <a:cxnSpLocks noChangeShapeType="1"/>
              <a:stCxn id="103438" idx="2"/>
              <a:endCxn id="103439" idx="0"/>
            </p:cNvCxnSpPr>
            <p:nvPr/>
          </p:nvCxnSpPr>
          <p:spPr bwMode="auto">
            <a:xfrm rot="5400000">
              <a:off x="2927655" y="1501347"/>
              <a:ext cx="568995" cy="261321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3431" name="AutoShape 11"/>
            <p:cNvCxnSpPr>
              <a:cxnSpLocks noChangeShapeType="1"/>
              <a:stCxn id="103438" idx="2"/>
              <a:endCxn id="103442" idx="0"/>
            </p:cNvCxnSpPr>
            <p:nvPr/>
          </p:nvCxnSpPr>
          <p:spPr bwMode="auto">
            <a:xfrm rot="16200000" flipH="1">
              <a:off x="5663841" y="1378374"/>
              <a:ext cx="568995" cy="285915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3432" name="AutoShape 12"/>
            <p:cNvCxnSpPr>
              <a:cxnSpLocks noChangeShapeType="1"/>
              <a:stCxn id="103439" idx="2"/>
              <a:endCxn id="103440" idx="0"/>
            </p:cNvCxnSpPr>
            <p:nvPr/>
          </p:nvCxnSpPr>
          <p:spPr bwMode="auto">
            <a:xfrm rot="5400000">
              <a:off x="1456715" y="3908859"/>
              <a:ext cx="895936" cy="172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3433" name="AutoShape 13"/>
            <p:cNvCxnSpPr>
              <a:cxnSpLocks noChangeShapeType="1"/>
              <a:stCxn id="103440" idx="2"/>
              <a:endCxn id="103441" idx="0"/>
            </p:cNvCxnSpPr>
            <p:nvPr/>
          </p:nvCxnSpPr>
          <p:spPr bwMode="auto">
            <a:xfrm flipH="1">
              <a:off x="1903815" y="4726991"/>
              <a:ext cx="7" cy="5498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103434" name="AutoShape 14"/>
            <p:cNvCxnSpPr>
              <a:cxnSpLocks noChangeShapeType="1"/>
              <a:stCxn id="103442" idx="2"/>
              <a:endCxn id="103436" idx="0"/>
            </p:cNvCxnSpPr>
            <p:nvPr/>
          </p:nvCxnSpPr>
          <p:spPr bwMode="auto">
            <a:xfrm flipH="1">
              <a:off x="7377062" y="3461753"/>
              <a:ext cx="855" cy="89593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103435" name="AutoShape 15"/>
            <p:cNvCxnSpPr>
              <a:cxnSpLocks noChangeShapeType="1"/>
              <a:stCxn id="103436" idx="2"/>
              <a:endCxn id="103443" idx="0"/>
            </p:cNvCxnSpPr>
            <p:nvPr/>
          </p:nvCxnSpPr>
          <p:spPr bwMode="auto">
            <a:xfrm>
              <a:off x="7377063" y="4726990"/>
              <a:ext cx="10" cy="5156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</p:cxnSp>
      </p:grpSp>
      <p:sp>
        <p:nvSpPr>
          <p:cNvPr id="20" name="Rectangle 19"/>
          <p:cNvSpPr/>
          <p:nvPr/>
        </p:nvSpPr>
        <p:spPr>
          <a:xfrm>
            <a:off x="1775520" y="2461438"/>
            <a:ext cx="3672408" cy="30963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/>
          <p:cNvSpPr/>
          <p:nvPr/>
        </p:nvSpPr>
        <p:spPr>
          <a:xfrm>
            <a:off x="6528048" y="3861048"/>
            <a:ext cx="3600400" cy="18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26619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496487" y="1340768"/>
            <a:ext cx="415937" cy="2016127"/>
            <a:chOff x="5280" y="845"/>
            <a:chExt cx="262" cy="1270"/>
          </a:xfrm>
        </p:grpSpPr>
        <p:sp>
          <p:nvSpPr>
            <p:cNvPr id="23586" name="Rectangle 11"/>
            <p:cNvSpPr>
              <a:spLocks noChangeArrowheads="1"/>
            </p:cNvSpPr>
            <p:nvPr/>
          </p:nvSpPr>
          <p:spPr bwMode="auto">
            <a:xfrm>
              <a:off x="5280" y="1321"/>
              <a:ext cx="262" cy="7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fr-CH" sz="240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87" name="Rectangle 12"/>
            <p:cNvSpPr>
              <a:spLocks noChangeArrowheads="1"/>
            </p:cNvSpPr>
            <p:nvPr/>
          </p:nvSpPr>
          <p:spPr bwMode="auto">
            <a:xfrm>
              <a:off x="5280" y="845"/>
              <a:ext cx="262" cy="635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med" len="lg"/>
            </a:ln>
          </p:spPr>
          <p:txBody>
            <a:bodyPr wrap="none" anchor="ctr"/>
            <a:lstStyle/>
            <a:p>
              <a:endParaRPr lang="fr-CH" sz="240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1792133" y="1540793"/>
            <a:ext cx="7242804" cy="1596113"/>
            <a:chOff x="395536" y="2404889"/>
            <a:chExt cx="7242803" cy="1596113"/>
          </a:xfrm>
        </p:grpSpPr>
        <p:sp>
          <p:nvSpPr>
            <p:cNvPr id="23574" name="Text Box 4"/>
            <p:cNvSpPr txBox="1">
              <a:spLocks noChangeArrowheads="1"/>
            </p:cNvSpPr>
            <p:nvPr/>
          </p:nvSpPr>
          <p:spPr bwMode="auto">
            <a:xfrm>
              <a:off x="395536" y="2979565"/>
              <a:ext cx="1814920" cy="43088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CH" sz="2200" dirty="0">
                  <a:solidFill>
                    <a:srgbClr val="000000"/>
                  </a:solidFill>
                  <a:latin typeface="Arial" charset="0"/>
                  <a:cs typeface="+mn-cs"/>
                </a:rPr>
                <a:t>PE suspicion</a:t>
              </a:r>
              <a:endParaRPr lang="en-GB" sz="22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75" name="Text Box 5"/>
            <p:cNvSpPr txBox="1">
              <a:spLocks noChangeArrowheads="1"/>
            </p:cNvSpPr>
            <p:nvPr/>
          </p:nvSpPr>
          <p:spPr bwMode="auto">
            <a:xfrm>
              <a:off x="3199140" y="2979565"/>
              <a:ext cx="703206" cy="43088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CH" sz="2200" dirty="0">
                  <a:solidFill>
                    <a:srgbClr val="000000"/>
                  </a:solidFill>
                  <a:latin typeface="Arial" charset="0"/>
                  <a:cs typeface="+mn-cs"/>
                </a:rPr>
                <a:t>Test</a:t>
              </a:r>
              <a:endParaRPr lang="en-GB" sz="22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76" name="Text Box 6"/>
            <p:cNvSpPr txBox="1">
              <a:spLocks noChangeArrowheads="1"/>
            </p:cNvSpPr>
            <p:nvPr/>
          </p:nvSpPr>
          <p:spPr bwMode="auto">
            <a:xfrm>
              <a:off x="4470763" y="2406477"/>
              <a:ext cx="1165258" cy="430213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med" len="lg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fr-CH" sz="2200" dirty="0">
                  <a:solidFill>
                    <a:srgbClr val="000000"/>
                  </a:solidFill>
                  <a:latin typeface="Arial" charset="0"/>
                  <a:cs typeface="+mn-cs"/>
                </a:rPr>
                <a:t>positive</a:t>
              </a:r>
              <a:endParaRPr lang="en-GB" sz="22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77" name="Text Box 7"/>
            <p:cNvSpPr txBox="1">
              <a:spLocks noChangeArrowheads="1"/>
            </p:cNvSpPr>
            <p:nvPr/>
          </p:nvSpPr>
          <p:spPr bwMode="auto">
            <a:xfrm>
              <a:off x="6706025" y="2404889"/>
              <a:ext cx="559769" cy="43088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CH" sz="2200" dirty="0">
                  <a:solidFill>
                    <a:srgbClr val="000000"/>
                  </a:solidFill>
                  <a:latin typeface="Arial" charset="0"/>
                  <a:cs typeface="+mn-cs"/>
                </a:rPr>
                <a:t>PE</a:t>
              </a:r>
              <a:endParaRPr lang="en-GB" sz="22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78" name="Text Box 8"/>
            <p:cNvSpPr txBox="1">
              <a:spLocks noChangeArrowheads="1"/>
            </p:cNvSpPr>
            <p:nvPr/>
          </p:nvSpPr>
          <p:spPr bwMode="auto">
            <a:xfrm>
              <a:off x="4432662" y="3570115"/>
              <a:ext cx="1343638" cy="43088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med" len="lg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fr-CH" sz="2200" dirty="0" err="1">
                  <a:solidFill>
                    <a:srgbClr val="000000"/>
                  </a:solidFill>
                  <a:latin typeface="Arial" charset="0"/>
                  <a:cs typeface="+mn-cs"/>
                </a:rPr>
                <a:t>negative</a:t>
              </a:r>
              <a:endParaRPr lang="en-GB" sz="22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79" name="Text Box 9"/>
            <p:cNvSpPr txBox="1">
              <a:spLocks noChangeArrowheads="1"/>
            </p:cNvSpPr>
            <p:nvPr/>
          </p:nvSpPr>
          <p:spPr bwMode="auto">
            <a:xfrm>
              <a:off x="6639348" y="3568528"/>
              <a:ext cx="998991" cy="43088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med" len="lg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CH" sz="2200" dirty="0">
                  <a:solidFill>
                    <a:srgbClr val="000000"/>
                  </a:solidFill>
                  <a:latin typeface="Arial" charset="0"/>
                  <a:cs typeface="+mn-cs"/>
                </a:rPr>
                <a:t>No PE</a:t>
              </a:r>
              <a:endParaRPr lang="en-GB" sz="22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cxnSp>
          <p:nvCxnSpPr>
            <p:cNvPr id="23581" name="AutoShape 13"/>
            <p:cNvCxnSpPr>
              <a:cxnSpLocks noChangeShapeType="1"/>
              <a:stCxn id="23574" idx="3"/>
              <a:endCxn id="23575" idx="1"/>
            </p:cNvCxnSpPr>
            <p:nvPr/>
          </p:nvCxnSpPr>
          <p:spPr bwMode="auto">
            <a:xfrm>
              <a:off x="2210456" y="3195009"/>
              <a:ext cx="988684" cy="0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23582" name="AutoShape 14"/>
            <p:cNvCxnSpPr>
              <a:cxnSpLocks noChangeShapeType="1"/>
              <a:stCxn id="23575" idx="3"/>
              <a:endCxn id="23576" idx="1"/>
            </p:cNvCxnSpPr>
            <p:nvPr/>
          </p:nvCxnSpPr>
          <p:spPr bwMode="auto">
            <a:xfrm flipV="1">
              <a:off x="3902346" y="2621584"/>
              <a:ext cx="568418" cy="573425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23583" name="AutoShape 15"/>
            <p:cNvCxnSpPr>
              <a:cxnSpLocks noChangeShapeType="1"/>
              <a:stCxn id="23575" idx="3"/>
              <a:endCxn id="23578" idx="1"/>
            </p:cNvCxnSpPr>
            <p:nvPr/>
          </p:nvCxnSpPr>
          <p:spPr bwMode="auto">
            <a:xfrm>
              <a:off x="3902346" y="3195009"/>
              <a:ext cx="530317" cy="590550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23584" name="AutoShape 16"/>
            <p:cNvCxnSpPr>
              <a:cxnSpLocks noChangeShapeType="1"/>
              <a:stCxn id="23576" idx="3"/>
              <a:endCxn id="23577" idx="1"/>
            </p:cNvCxnSpPr>
            <p:nvPr/>
          </p:nvCxnSpPr>
          <p:spPr bwMode="auto">
            <a:xfrm flipV="1">
              <a:off x="5636021" y="2620333"/>
              <a:ext cx="1070004" cy="1251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med" len="med"/>
            </a:ln>
          </p:spPr>
        </p:cxnSp>
        <p:cxnSp>
          <p:nvCxnSpPr>
            <p:cNvPr id="23585" name="AutoShape 17"/>
            <p:cNvCxnSpPr>
              <a:cxnSpLocks noChangeShapeType="1"/>
            </p:cNvCxnSpPr>
            <p:nvPr/>
          </p:nvCxnSpPr>
          <p:spPr bwMode="auto">
            <a:xfrm flipV="1">
              <a:off x="5652000" y="3784428"/>
              <a:ext cx="972000" cy="1588"/>
            </a:xfrm>
            <a:prstGeom prst="straightConnector1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med" len="med"/>
            </a:ln>
          </p:spPr>
        </p:cxnSp>
      </p:grpSp>
      <p:sp>
        <p:nvSpPr>
          <p:cNvPr id="37" name="ZoneTexte 36"/>
          <p:cNvSpPr txBox="1"/>
          <p:nvPr/>
        </p:nvSpPr>
        <p:spPr>
          <a:xfrm>
            <a:off x="986150" y="248315"/>
            <a:ext cx="4727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>
                <a:latin typeface="+mn-lt"/>
              </a:rPr>
              <a:t>How </a:t>
            </a:r>
            <a:r>
              <a:rPr lang="fr-CH" sz="3200" dirty="0" err="1">
                <a:latin typeface="+mn-lt"/>
              </a:rPr>
              <a:t>we</a:t>
            </a:r>
            <a:r>
              <a:rPr lang="fr-CH" sz="3200" dirty="0">
                <a:latin typeface="+mn-lt"/>
              </a:rPr>
              <a:t> </a:t>
            </a:r>
            <a:r>
              <a:rPr lang="fr-CH" sz="3200" dirty="0" err="1">
                <a:latin typeface="+mn-lt"/>
              </a:rPr>
              <a:t>would</a:t>
            </a:r>
            <a:r>
              <a:rPr lang="fr-CH" sz="3200" dirty="0">
                <a:latin typeface="+mn-lt"/>
              </a:rPr>
              <a:t> like </a:t>
            </a:r>
            <a:r>
              <a:rPr lang="fr-CH" sz="3200" dirty="0" err="1">
                <a:latin typeface="+mn-lt"/>
              </a:rPr>
              <a:t>it</a:t>
            </a:r>
            <a:r>
              <a:rPr lang="fr-CH" sz="3200" dirty="0">
                <a:latin typeface="+mn-lt"/>
              </a:rPr>
              <a:t> to </a:t>
            </a:r>
            <a:r>
              <a:rPr lang="fr-CH" sz="3200" dirty="0" err="1">
                <a:latin typeface="+mn-lt"/>
              </a:rPr>
              <a:t>be</a:t>
            </a:r>
            <a:endParaRPr lang="fr-CH" sz="3200" dirty="0">
              <a:latin typeface="+mn-lt"/>
            </a:endParaRPr>
          </a:p>
          <a:p>
            <a:r>
              <a:rPr lang="fr-FR" sz="3200" dirty="0">
                <a:solidFill>
                  <a:srgbClr val="1F497D"/>
                </a:solidFill>
                <a:latin typeface="+mn-lt"/>
                <a:ea typeface="Arial" pitchFamily="-106" charset="0"/>
                <a:cs typeface="Arial" pitchFamily="34" charset="0"/>
              </a:rPr>
              <a:t>Black or white, </a:t>
            </a:r>
            <a:r>
              <a:rPr lang="fr-FR" sz="3200" dirty="0" err="1">
                <a:solidFill>
                  <a:srgbClr val="1F497D"/>
                </a:solidFill>
                <a:latin typeface="+mn-lt"/>
                <a:ea typeface="Arial" pitchFamily="-106" charset="0"/>
                <a:cs typeface="Arial" pitchFamily="34" charset="0"/>
              </a:rPr>
              <a:t>easy</a:t>
            </a:r>
            <a:endParaRPr lang="fr-CH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24F467D-6561-B573-7AEF-F7C9562E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330" t="36640" r="54408" b="18001"/>
          <a:stretch>
            <a:fillRect/>
          </a:stretch>
        </p:blipFill>
        <p:spPr bwMode="auto">
          <a:xfrm>
            <a:off x="9496487" y="3645024"/>
            <a:ext cx="25202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D719EA3-84C5-CB43-0D8D-80108FF6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8805" t="38320" r="44013" b="18001"/>
          <a:stretch>
            <a:fillRect/>
          </a:stretch>
        </p:blipFill>
        <p:spPr bwMode="auto">
          <a:xfrm>
            <a:off x="5700955" y="5395389"/>
            <a:ext cx="1791135" cy="114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tx2">
                <a:alpha val="50000"/>
              </a:schemeClr>
            </a:glow>
          </a:effec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F001C3A-EB52-98A2-5F28-63A6C586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656" t="40322" r="50472" b="29000"/>
          <a:stretch>
            <a:fillRect/>
          </a:stretch>
        </p:blipFill>
        <p:spPr bwMode="auto">
          <a:xfrm>
            <a:off x="5677171" y="3936081"/>
            <a:ext cx="1814920" cy="131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tx2">
                <a:alpha val="50000"/>
              </a:schemeClr>
            </a:glow>
          </a:effec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1C24E28-450B-8156-5245-ED99BD5DB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0000" t="30680" r="48583" b="28160"/>
          <a:stretch>
            <a:fillRect/>
          </a:stretch>
        </p:blipFill>
        <p:spPr bwMode="auto">
          <a:xfrm>
            <a:off x="7713222" y="4756637"/>
            <a:ext cx="1644438" cy="121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tx2">
                <a:alpha val="50000"/>
              </a:schemeClr>
            </a:glow>
          </a:effectLst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248D411-9CAE-D2E0-9224-AAB04BE7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73" y="3820427"/>
            <a:ext cx="5076056" cy="2808312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144000" tIns="144000" rIns="91440" bIns="14400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200" b="1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Pulmonary angiography</a:t>
            </a:r>
            <a:endParaRPr lang="en-GB" sz="2200" dirty="0">
              <a:solidFill>
                <a:srgbClr val="000000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9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Invasive, high costs and radiation</a:t>
            </a:r>
          </a:p>
          <a:p>
            <a:pPr marL="0" indent="0">
              <a:spcBef>
                <a:spcPts val="0"/>
              </a:spcBef>
              <a:buNone/>
            </a:pPr>
            <a:endParaRPr lang="en-GB" sz="1900" b="1" dirty="0">
              <a:solidFill>
                <a:srgbClr val="000000"/>
              </a:solidFill>
              <a:ea typeface="ＭＳ Ｐゴシック" pitchFamily="-109" charset="-128"/>
              <a:cs typeface="ＭＳ Ｐゴシック" pitchFamily="-109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900" b="1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Complications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000000"/>
                </a:solidFill>
                <a:ea typeface="ＭＳ Ｐゴシック" pitchFamily="-109" charset="-128"/>
                <a:cs typeface="ＭＳ Ｐゴシック" pitchFamily="-109" charset="-128"/>
              </a:rPr>
              <a:t>N =1’111 patients in PIOPED study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Wingdings" pitchFamily="-109" charset="2"/>
              <a:buChar char="²"/>
            </a:pPr>
            <a:r>
              <a:rPr lang="en-GB" sz="1800" dirty="0">
                <a:solidFill>
                  <a:srgbClr val="2E2E00"/>
                </a:solidFill>
                <a:ea typeface="ＭＳ Ｐゴシック" pitchFamily="-109" charset="-128"/>
                <a:cs typeface="ＭＳ Ｐゴシック" pitchFamily="-109" charset="-128"/>
              </a:rPr>
              <a:t>Mortality related to angiography   0,5%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itchFamily="-109" charset="2"/>
              <a:buChar char="²"/>
            </a:pPr>
            <a:r>
              <a:rPr lang="en-GB" sz="1800" dirty="0">
                <a:solidFill>
                  <a:srgbClr val="2E2E00"/>
                </a:solidFill>
                <a:ea typeface="ＭＳ Ｐゴシック" pitchFamily="-109" charset="-128"/>
                <a:cs typeface="ＭＳ Ｐゴシック" pitchFamily="-109" charset="-128"/>
              </a:rPr>
              <a:t>Major complications 		    1%</a:t>
            </a:r>
            <a:r>
              <a:rPr lang="fr-FR" sz="2400" dirty="0">
                <a:solidFill>
                  <a:schemeClr val="tx2"/>
                </a:solidFill>
                <a:ea typeface="ＭＳ Ｐゴシック" pitchFamily="-109" charset="-128"/>
                <a:cs typeface="ＭＳ Ｐゴシック" pitchFamily="-109" charset="-128"/>
              </a:rPr>
              <a:t>	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42BDBF3-6541-4F89-8AA3-86442448F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73" y="6289620"/>
            <a:ext cx="482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r" defTabSz="762000" eaLnBrk="0" hangingPunct="0">
              <a:spcBef>
                <a:spcPct val="20000"/>
              </a:spcBef>
              <a:buClr>
                <a:srgbClr val="FFFFFF"/>
              </a:buClr>
              <a:buSzPct val="70000"/>
              <a:tabLst>
                <a:tab pos="3143250" algn="l"/>
                <a:tab pos="6096000" algn="l"/>
              </a:tabLst>
            </a:pPr>
            <a:r>
              <a:rPr lang="fr-FR" sz="1400" i="1" dirty="0">
                <a:solidFill>
                  <a:srgbClr val="000000"/>
                </a:solidFill>
                <a:latin typeface="+mn-lt"/>
                <a:cs typeface="+mn-cs"/>
              </a:rPr>
              <a:t>Stein et al. Circulation 1992;85:462-468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797160" y="3789049"/>
            <a:ext cx="2160384" cy="2580547"/>
            <a:chOff x="3091" y="1563"/>
            <a:chExt cx="2362" cy="2853"/>
          </a:xfrm>
        </p:grpSpPr>
        <p:pic>
          <p:nvPicPr>
            <p:cNvPr id="23558" name="Picture 35" descr="Bay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06" y="1563"/>
              <a:ext cx="2004" cy="2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9" name="Rectangle 36"/>
            <p:cNvSpPr>
              <a:spLocks noChangeArrowheads="1"/>
            </p:cNvSpPr>
            <p:nvPr/>
          </p:nvSpPr>
          <p:spPr bwMode="auto">
            <a:xfrm>
              <a:off x="3091" y="3769"/>
              <a:ext cx="2362" cy="647"/>
            </a:xfrm>
            <a:prstGeom prst="rect">
              <a:avLst/>
            </a:prstGeom>
            <a:noFill/>
            <a:ln w="50800">
              <a:noFill/>
              <a:miter lim="800000"/>
              <a:headEnd type="none" w="sm" len="sm"/>
              <a:tailEnd type="none" w="med" len="lg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+mn-cs"/>
                </a:rPr>
                <a:t>Rev. Thomas </a:t>
              </a:r>
              <a:r>
                <a:rPr lang="en-US" sz="1600" b="1" dirty="0" err="1">
                  <a:solidFill>
                    <a:srgbClr val="000000"/>
                  </a:solidFill>
                  <a:latin typeface="Arial" charset="0"/>
                  <a:cs typeface="+mn-cs"/>
                </a:rPr>
                <a:t>Bayes</a:t>
              </a:r>
              <a:endParaRPr lang="en-US" sz="1600" b="1" dirty="0">
                <a:solidFill>
                  <a:srgbClr val="000000"/>
                </a:solidFill>
                <a:latin typeface="Arial" charset="0"/>
                <a:cs typeface="+mn-cs"/>
              </a:endParaRPr>
            </a:p>
            <a:p>
              <a:pPr algn="ctr" eaLnBrk="0" hangingPunct="0"/>
              <a:r>
                <a:rPr lang="en-US" sz="1600" b="1" dirty="0">
                  <a:solidFill>
                    <a:srgbClr val="000000"/>
                  </a:solidFill>
                  <a:latin typeface="Arial" charset="0"/>
                  <a:cs typeface="+mn-cs"/>
                </a:rPr>
                <a:t>1702 - 1761</a:t>
              </a:r>
            </a:p>
          </p:txBody>
        </p:sp>
      </p:grpSp>
      <p:pic>
        <p:nvPicPr>
          <p:cNvPr id="2050" name="Picture 2" descr="C:\Users\HAEB\AppData\Local\Microsoft\Windows\Temporary Internet Files\Content.IE5\MAA35KX7\Bayes'_Theorem_2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445" y="3655087"/>
            <a:ext cx="2859747" cy="2502278"/>
          </a:xfrm>
          <a:prstGeom prst="rect">
            <a:avLst/>
          </a:prstGeom>
          <a:noFill/>
        </p:spPr>
      </p:pic>
      <p:sp>
        <p:nvSpPr>
          <p:cNvPr id="40" name="ZoneTexte 39"/>
          <p:cNvSpPr txBox="1"/>
          <p:nvPr/>
        </p:nvSpPr>
        <p:spPr>
          <a:xfrm>
            <a:off x="1671698" y="232141"/>
            <a:ext cx="5184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400" dirty="0">
                <a:latin typeface="+mn-lt"/>
              </a:rPr>
              <a:t>Reality</a:t>
            </a:r>
            <a:r>
              <a:rPr lang="fr-CH" sz="3200" dirty="0">
                <a:latin typeface="+mn-lt"/>
              </a:rPr>
              <a:t> …</a:t>
            </a:r>
          </a:p>
          <a:p>
            <a:pPr lvl="0"/>
            <a:r>
              <a:rPr lang="fr-FR" sz="3200" dirty="0">
                <a:solidFill>
                  <a:srgbClr val="1F497D"/>
                </a:solidFill>
                <a:latin typeface="+mn-lt"/>
                <a:ea typeface="Arial" pitchFamily="-106" charset="0"/>
                <a:cs typeface="Arial" pitchFamily="34" charset="0"/>
              </a:rPr>
              <a:t>A </a:t>
            </a:r>
            <a:r>
              <a:rPr lang="fr-FR" sz="3200" dirty="0" err="1">
                <a:solidFill>
                  <a:srgbClr val="1F497D"/>
                </a:solidFill>
                <a:latin typeface="+mn-lt"/>
                <a:ea typeface="Arial" pitchFamily="-106" charset="0"/>
                <a:cs typeface="Arial" pitchFamily="34" charset="0"/>
              </a:rPr>
              <a:t>spectrum</a:t>
            </a:r>
            <a:r>
              <a:rPr lang="fr-FR" sz="3200" dirty="0">
                <a:solidFill>
                  <a:srgbClr val="1F497D"/>
                </a:solidFill>
                <a:latin typeface="+mn-lt"/>
                <a:ea typeface="Arial" pitchFamily="-106" charset="0"/>
                <a:cs typeface="Arial" pitchFamily="34" charset="0"/>
              </a:rPr>
              <a:t> of </a:t>
            </a:r>
            <a:r>
              <a:rPr lang="fr-FR" sz="3200" dirty="0" err="1">
                <a:solidFill>
                  <a:srgbClr val="1F497D"/>
                </a:solidFill>
                <a:latin typeface="+mn-lt"/>
                <a:ea typeface="Arial" pitchFamily="-106" charset="0"/>
                <a:cs typeface="Arial" pitchFamily="34" charset="0"/>
              </a:rPr>
              <a:t>greys</a:t>
            </a:r>
            <a:endParaRPr lang="fr-CH" sz="3200" dirty="0">
              <a:latin typeface="+mn-lt"/>
            </a:endParaRPr>
          </a:p>
        </p:txBody>
      </p:sp>
      <p:sp>
        <p:nvSpPr>
          <p:cNvPr id="23562" name="Rectangle 19"/>
          <p:cNvSpPr>
            <a:spLocks noChangeArrowheads="1"/>
          </p:cNvSpPr>
          <p:nvPr/>
        </p:nvSpPr>
        <p:spPr bwMode="auto">
          <a:xfrm>
            <a:off x="9712500" y="1603060"/>
            <a:ext cx="415948" cy="2185989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5E5E5"/>
              </a:gs>
            </a:gsLst>
            <a:lin ang="5400000" scaled="0"/>
          </a:gra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fr-CH" sz="24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cxnSp>
        <p:nvCxnSpPr>
          <p:cNvPr id="23572" name="AutoShape 29"/>
          <p:cNvCxnSpPr>
            <a:cxnSpLocks noChangeShapeType="1"/>
          </p:cNvCxnSpPr>
          <p:nvPr/>
        </p:nvCxnSpPr>
        <p:spPr bwMode="auto">
          <a:xfrm>
            <a:off x="6860572" y="2053038"/>
            <a:ext cx="720000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triangle" w="med" len="med"/>
          </a:ln>
        </p:spPr>
      </p:cxnSp>
      <p:sp>
        <p:nvSpPr>
          <p:cNvPr id="23563" name="Text Box 20"/>
          <p:cNvSpPr txBox="1">
            <a:spLocks noChangeArrowheads="1"/>
          </p:cNvSpPr>
          <p:nvPr/>
        </p:nvSpPr>
        <p:spPr bwMode="auto">
          <a:xfrm>
            <a:off x="2063552" y="2348880"/>
            <a:ext cx="1893992" cy="43088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med" len="lg"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CH" sz="2200" dirty="0">
                <a:solidFill>
                  <a:srgbClr val="000000"/>
                </a:solidFill>
                <a:latin typeface="Arial" charset="0"/>
                <a:cs typeface="+mn-cs"/>
              </a:rPr>
              <a:t>PE suspicion</a:t>
            </a:r>
            <a:endParaRPr lang="en-GB" sz="2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3564" name="Text Box 21"/>
          <p:cNvSpPr txBox="1">
            <a:spLocks noChangeArrowheads="1"/>
          </p:cNvSpPr>
          <p:nvPr/>
        </p:nvSpPr>
        <p:spPr bwMode="auto">
          <a:xfrm>
            <a:off x="4330627" y="2397257"/>
            <a:ext cx="703206" cy="430887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med" len="lg"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2200" dirty="0">
                <a:solidFill>
                  <a:srgbClr val="000000"/>
                </a:solidFill>
                <a:latin typeface="Arial" charset="0"/>
                <a:cs typeface="+mn-cs"/>
              </a:rPr>
              <a:t>Test</a:t>
            </a:r>
            <a:endParaRPr lang="en-GB" sz="2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3566" name="Text Box 23"/>
          <p:cNvSpPr txBox="1">
            <a:spLocks noChangeArrowheads="1"/>
          </p:cNvSpPr>
          <p:nvPr/>
        </p:nvSpPr>
        <p:spPr bwMode="auto">
          <a:xfrm>
            <a:off x="7824192" y="1897821"/>
            <a:ext cx="1584483" cy="1446550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med" len="lg"/>
          </a:ln>
        </p:spPr>
        <p:txBody>
          <a:bodyPr wrap="square" anchor="ctr" anchorCtr="0">
            <a:spAutoFit/>
          </a:bodyPr>
          <a:lstStyle/>
          <a:p>
            <a:pPr eaLnBrk="0" hangingPunct="0"/>
            <a:r>
              <a:rPr lang="fr-CH" sz="2200" dirty="0">
                <a:solidFill>
                  <a:srgbClr val="000000"/>
                </a:solidFill>
                <a:latin typeface="Arial" charset="0"/>
                <a:cs typeface="+mn-cs"/>
              </a:rPr>
              <a:t>Post-test </a:t>
            </a:r>
            <a:r>
              <a:rPr lang="fr-CH" sz="2200" dirty="0" err="1">
                <a:solidFill>
                  <a:srgbClr val="000000"/>
                </a:solidFill>
                <a:latin typeface="Arial" charset="0"/>
                <a:cs typeface="+mn-cs"/>
              </a:rPr>
              <a:t>probability</a:t>
            </a:r>
            <a:r>
              <a:rPr lang="fr-CH" sz="2200" dirty="0">
                <a:solidFill>
                  <a:srgbClr val="000000"/>
                </a:solidFill>
                <a:latin typeface="Arial" charset="0"/>
                <a:cs typeface="+mn-cs"/>
              </a:rPr>
              <a:t> of </a:t>
            </a:r>
            <a:r>
              <a:rPr lang="fr-CH" sz="2200" dirty="0" err="1">
                <a:solidFill>
                  <a:srgbClr val="000000"/>
                </a:solidFill>
                <a:latin typeface="Arial" charset="0"/>
                <a:cs typeface="+mn-cs"/>
              </a:rPr>
              <a:t>having</a:t>
            </a:r>
            <a:r>
              <a:rPr lang="fr-CH" sz="22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</a:p>
          <a:p>
            <a:pPr eaLnBrk="0" hangingPunct="0"/>
            <a:r>
              <a:rPr lang="fr-CH" sz="2200" dirty="0">
                <a:solidFill>
                  <a:srgbClr val="000000"/>
                </a:solidFill>
                <a:latin typeface="Arial" charset="0"/>
                <a:cs typeface="+mn-cs"/>
              </a:rPr>
              <a:t>a PE</a:t>
            </a:r>
            <a:endParaRPr lang="en-GB" sz="2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3567" name="Text Box 24"/>
          <p:cNvSpPr txBox="1">
            <a:spLocks noChangeArrowheads="1"/>
          </p:cNvSpPr>
          <p:nvPr/>
        </p:nvSpPr>
        <p:spPr bwMode="auto">
          <a:xfrm>
            <a:off x="5564183" y="2987807"/>
            <a:ext cx="2043226" cy="430213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pPr eaLnBrk="0" hangingPunct="0"/>
            <a:r>
              <a:rPr lang="fr-CH" sz="2200" dirty="0" err="1">
                <a:solidFill>
                  <a:srgbClr val="000000"/>
                </a:solidFill>
                <a:latin typeface="Arial" charset="0"/>
                <a:cs typeface="+mn-cs"/>
              </a:rPr>
              <a:t>negative</a:t>
            </a:r>
            <a:endParaRPr lang="en-GB" sz="2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cxnSp>
        <p:nvCxnSpPr>
          <p:cNvPr id="23570" name="AutoShape 27"/>
          <p:cNvCxnSpPr>
            <a:cxnSpLocks noChangeShapeType="1"/>
            <a:stCxn id="23564" idx="3"/>
          </p:cNvCxnSpPr>
          <p:nvPr/>
        </p:nvCxnSpPr>
        <p:spPr bwMode="auto">
          <a:xfrm flipV="1">
            <a:off x="5033833" y="2039276"/>
            <a:ext cx="580109" cy="573425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3571" name="AutoShape 28"/>
          <p:cNvCxnSpPr>
            <a:cxnSpLocks noChangeShapeType="1"/>
            <a:stCxn id="23564" idx="3"/>
            <a:endCxn id="23567" idx="1"/>
          </p:cNvCxnSpPr>
          <p:nvPr/>
        </p:nvCxnSpPr>
        <p:spPr bwMode="auto">
          <a:xfrm>
            <a:off x="5033833" y="2612701"/>
            <a:ext cx="530350" cy="590213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3885750" y="2611967"/>
            <a:ext cx="432248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42" name="AutoShape 29"/>
          <p:cNvCxnSpPr>
            <a:cxnSpLocks noChangeShapeType="1"/>
          </p:cNvCxnSpPr>
          <p:nvPr/>
        </p:nvCxnSpPr>
        <p:spPr bwMode="auto">
          <a:xfrm>
            <a:off x="6816080" y="3212976"/>
            <a:ext cx="720000" cy="0"/>
          </a:xfrm>
          <a:prstGeom prst="straightConnector1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triangle" w="med" len="med"/>
          </a:ln>
        </p:spPr>
      </p:cxnSp>
      <p:sp>
        <p:nvSpPr>
          <p:cNvPr id="3" name="Text Box 6">
            <a:extLst>
              <a:ext uri="{FF2B5EF4-FFF2-40B4-BE49-F238E27FC236}">
                <a16:creationId xmlns:a16="http://schemas.microsoft.com/office/drawing/2014/main" id="{70BA89DF-4438-CD36-B7EF-BF26B6E8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28" y="1831818"/>
            <a:ext cx="1165258" cy="430213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med" len="lg"/>
          </a:ln>
        </p:spPr>
        <p:txBody>
          <a:bodyPr wrap="square">
            <a:spAutoFit/>
          </a:bodyPr>
          <a:lstStyle/>
          <a:p>
            <a:pPr eaLnBrk="0" hangingPunct="0"/>
            <a:r>
              <a:rPr lang="fr-CH" sz="2200" dirty="0">
                <a:solidFill>
                  <a:srgbClr val="000000"/>
                </a:solidFill>
                <a:latin typeface="Arial" charset="0"/>
                <a:cs typeface="+mn-cs"/>
              </a:rPr>
              <a:t>positive</a:t>
            </a:r>
            <a:endParaRPr lang="en-GB" sz="2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D6353-D082-BE21-C6F7-58A9655A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5" y="260648"/>
            <a:ext cx="10515600" cy="1325563"/>
          </a:xfrm>
        </p:spPr>
        <p:txBody>
          <a:bodyPr>
            <a:normAutofit/>
          </a:bodyPr>
          <a:lstStyle/>
          <a:p>
            <a:r>
              <a:rPr lang="fr-CH" sz="4000" b="0" dirty="0">
                <a:latin typeface="+mn-lt"/>
              </a:rPr>
              <a:t>The first non-invasive </a:t>
            </a:r>
            <a:r>
              <a:rPr lang="fr-CH" sz="4000" b="0" dirty="0" err="1">
                <a:latin typeface="+mn-lt"/>
              </a:rPr>
              <a:t>imaging</a:t>
            </a:r>
            <a:r>
              <a:rPr lang="fr-CH" sz="4000" b="0" dirty="0">
                <a:latin typeface="+mn-lt"/>
              </a:rPr>
              <a:t> test for 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8C11D-A4F4-BE9B-5C14-42B1A4EB53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988840"/>
            <a:ext cx="9429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AF33980-1338-97F4-5811-ECD46CB9B941}"/>
              </a:ext>
            </a:extLst>
          </p:cNvPr>
          <p:cNvSpPr txBox="1"/>
          <p:nvPr/>
        </p:nvSpPr>
        <p:spPr>
          <a:xfrm>
            <a:off x="7392144" y="5877272"/>
            <a:ext cx="294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400" i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PIOPED </a:t>
            </a:r>
            <a:r>
              <a:rPr lang="fr-CH" sz="1400" i="1" dirty="0" err="1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Investigators</a:t>
            </a:r>
            <a:r>
              <a:rPr lang="fr-CH" sz="1400" i="1" dirty="0">
                <a:solidFill>
                  <a:srgbClr val="FFFFCC">
                    <a:lumMod val="10000"/>
                  </a:srgbClr>
                </a:solidFill>
                <a:latin typeface="Arial"/>
                <a:ea typeface="+mn-ea"/>
                <a:cs typeface="+mn-cs"/>
              </a:rPr>
              <a:t>, JAMA 1990</a:t>
            </a:r>
          </a:p>
        </p:txBody>
      </p:sp>
    </p:spTree>
    <p:extLst>
      <p:ext uri="{BB962C8B-B14F-4D97-AF65-F5344CB8AC3E}">
        <p14:creationId xmlns:p14="http://schemas.microsoft.com/office/powerpoint/2010/main" val="170199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3491E71-DE6B-D779-CAB4-AFF24FDA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173" b="1809"/>
          <a:stretch>
            <a:fillRect/>
          </a:stretch>
        </p:blipFill>
        <p:spPr bwMode="auto">
          <a:xfrm>
            <a:off x="1585023" y="1340768"/>
            <a:ext cx="7451725" cy="468052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E298E3B-0468-CF6A-FFEA-389FED65C26A}"/>
              </a:ext>
            </a:extLst>
          </p:cNvPr>
          <p:cNvSpPr txBox="1"/>
          <p:nvPr/>
        </p:nvSpPr>
        <p:spPr>
          <a:xfrm>
            <a:off x="7794713" y="6145558"/>
            <a:ext cx="2947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CH" sz="1400" i="1" dirty="0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PIOPED </a:t>
            </a:r>
            <a:r>
              <a:rPr lang="fr-CH" sz="1400" i="1" dirty="0" err="1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Investigators</a:t>
            </a:r>
            <a:r>
              <a:rPr lang="fr-CH" sz="1400" i="1" dirty="0">
                <a:solidFill>
                  <a:srgbClr val="FFFFCC">
                    <a:lumMod val="10000"/>
                  </a:srgbClr>
                </a:solidFill>
                <a:latin typeface="Arial"/>
                <a:cs typeface="+mn-cs"/>
              </a:rPr>
              <a:t>, JAMA 1990</a:t>
            </a:r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DAFBB371-3947-5D5F-7360-D97236FEF666}"/>
              </a:ext>
            </a:extLst>
          </p:cNvPr>
          <p:cNvSpPr txBox="1">
            <a:spLocks/>
          </p:cNvSpPr>
          <p:nvPr/>
        </p:nvSpPr>
        <p:spPr bwMode="auto">
          <a:xfrm>
            <a:off x="8184232" y="260728"/>
            <a:ext cx="4474840" cy="85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ＭＳ Ｐゴシック" pitchFamily="1" charset="-128"/>
                <a:cs typeface="ＭＳ Ｐゴシック" pitchFamily="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30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PIOPED </a:t>
            </a:r>
            <a:r>
              <a:rPr kumimoji="0" lang="fr-CH" sz="3000" b="0" i="0" u="none" strike="noStrike" kern="0" cap="none" spc="0" normalizeH="0" baseline="0" noProof="0" dirty="0" err="1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study</a:t>
            </a:r>
            <a:r>
              <a:rPr kumimoji="0" lang="fr-CH" sz="30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V/Q scan diagnostic </a:t>
            </a:r>
            <a:r>
              <a:rPr kumimoji="0" lang="fr-CH" sz="3000" b="0" i="0" u="none" strike="noStrike" kern="0" cap="none" spc="0" normalizeH="0" baseline="0" noProof="0" dirty="0" err="1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criteria</a:t>
            </a:r>
            <a:r>
              <a:rPr kumimoji="0" lang="fr-CH" sz="3000" b="0" i="0" u="none" strike="noStrike" kern="0" cap="none" spc="0" normalizeH="0" baseline="0" noProof="0" dirty="0">
                <a:ln>
                  <a:noFill/>
                </a:ln>
                <a:solidFill>
                  <a:srgbClr val="29527B"/>
                </a:solidFill>
                <a:effectLst/>
                <a:uLnTx/>
                <a:uFillTx/>
                <a:latin typeface="+mn-lt"/>
                <a:ea typeface="ＭＳ Ｐゴシック" pitchFamily="1" charset="-128"/>
              </a:rPr>
              <a:t> for PE</a:t>
            </a:r>
          </a:p>
        </p:txBody>
      </p:sp>
      <p:sp>
        <p:nvSpPr>
          <p:cNvPr id="10" name="Titre 14">
            <a:extLst>
              <a:ext uri="{FF2B5EF4-FFF2-40B4-BE49-F238E27FC236}">
                <a16:creationId xmlns:a16="http://schemas.microsoft.com/office/drawing/2014/main" id="{06A3AC19-0D3E-D5DA-066F-5B3F917DEAEE}"/>
              </a:ext>
            </a:extLst>
          </p:cNvPr>
          <p:cNvSpPr txBox="1">
            <a:spLocks/>
          </p:cNvSpPr>
          <p:nvPr/>
        </p:nvSpPr>
        <p:spPr bwMode="auto">
          <a:xfrm>
            <a:off x="2495792" y="187154"/>
            <a:ext cx="2088232" cy="864000"/>
          </a:xfrm>
          <a:prstGeom prst="ellipse">
            <a:avLst/>
          </a:prstGeom>
          <a:solidFill>
            <a:srgbClr val="FFFFCC"/>
          </a:solidFill>
          <a:ln w="44450" cap="flat" cmpd="sng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Reader agreement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4B8C371-CB80-7F7B-2E52-67DBE54E8AC5}"/>
              </a:ext>
            </a:extLst>
          </p:cNvPr>
          <p:cNvSpPr/>
          <p:nvPr/>
        </p:nvSpPr>
        <p:spPr>
          <a:xfrm>
            <a:off x="2657908" y="1517501"/>
            <a:ext cx="1764000" cy="791993"/>
          </a:xfrm>
          <a:prstGeom prst="ellipse">
            <a:avLst/>
          </a:prstGeom>
          <a:solidFill>
            <a:srgbClr val="FFFFCC"/>
          </a:solidFill>
          <a:ln w="444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5856C94-88AE-31C3-4763-FAD079C20BFC}"/>
              </a:ext>
            </a:extLst>
          </p:cNvPr>
          <p:cNvSpPr/>
          <p:nvPr/>
        </p:nvSpPr>
        <p:spPr>
          <a:xfrm>
            <a:off x="2657908" y="4799481"/>
            <a:ext cx="1764000" cy="936104"/>
          </a:xfrm>
          <a:prstGeom prst="ellipse">
            <a:avLst/>
          </a:prstGeom>
          <a:solidFill>
            <a:srgbClr val="FFFFCC"/>
          </a:solidFill>
          <a:ln w="444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92%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94%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47EB323-0AA0-EFA9-73E8-16DA6BCD40B6}"/>
              </a:ext>
            </a:extLst>
          </p:cNvPr>
          <p:cNvSpPr/>
          <p:nvPr/>
        </p:nvSpPr>
        <p:spPr>
          <a:xfrm>
            <a:off x="2657908" y="2612528"/>
            <a:ext cx="1764000" cy="792088"/>
          </a:xfrm>
          <a:prstGeom prst="ellipse">
            <a:avLst/>
          </a:prstGeom>
          <a:solidFill>
            <a:srgbClr val="FFFFCC"/>
          </a:solidFill>
          <a:ln w="444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75%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ED4FED3-D71E-27DD-5446-E538298E5979}"/>
              </a:ext>
            </a:extLst>
          </p:cNvPr>
          <p:cNvSpPr/>
          <p:nvPr/>
        </p:nvSpPr>
        <p:spPr>
          <a:xfrm>
            <a:off x="2657908" y="3792593"/>
            <a:ext cx="1764000" cy="792088"/>
          </a:xfrm>
          <a:prstGeom prst="ellipse">
            <a:avLst/>
          </a:prstGeom>
          <a:solidFill>
            <a:srgbClr val="FFFFCC"/>
          </a:solidFill>
          <a:ln w="444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B470A6-5BC7-B690-BE4D-F93242DC6426}"/>
              </a:ext>
            </a:extLst>
          </p:cNvPr>
          <p:cNvSpPr/>
          <p:nvPr/>
        </p:nvSpPr>
        <p:spPr>
          <a:xfrm>
            <a:off x="5952176" y="260728"/>
            <a:ext cx="1728000" cy="720000"/>
          </a:xfrm>
          <a:prstGeom prst="rect">
            <a:avLst/>
          </a:prstGeom>
          <a:solidFill>
            <a:srgbClr val="FFFFCC"/>
          </a:solidFill>
          <a:ln w="44450" cap="flat" cmpd="sng" algn="ctr">
            <a:solidFill>
              <a:srgbClr val="2952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Patients’ distribution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B99193-3455-12DC-B79E-F2FD59A04900}"/>
              </a:ext>
            </a:extLst>
          </p:cNvPr>
          <p:cNvSpPr/>
          <p:nvPr/>
        </p:nvSpPr>
        <p:spPr>
          <a:xfrm>
            <a:off x="5948795" y="1553497"/>
            <a:ext cx="1728000" cy="720000"/>
          </a:xfrm>
          <a:prstGeom prst="rect">
            <a:avLst/>
          </a:prstGeom>
          <a:solidFill>
            <a:srgbClr val="FFFFCC"/>
          </a:solidFill>
          <a:ln w="44450" cap="flat" cmpd="sng" algn="ctr">
            <a:solidFill>
              <a:srgbClr val="2952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C5E0B7-C752-57DA-FB44-7A03B4246BC5}"/>
              </a:ext>
            </a:extLst>
          </p:cNvPr>
          <p:cNvSpPr/>
          <p:nvPr/>
        </p:nvSpPr>
        <p:spPr>
          <a:xfrm>
            <a:off x="5948795" y="2648572"/>
            <a:ext cx="1728000" cy="720000"/>
          </a:xfrm>
          <a:prstGeom prst="rect">
            <a:avLst/>
          </a:prstGeom>
          <a:solidFill>
            <a:srgbClr val="FFFFCC"/>
          </a:solidFill>
          <a:ln w="44450" cap="flat" cmpd="sng" algn="ctr">
            <a:solidFill>
              <a:srgbClr val="2952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39%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D55D90-2B2E-2452-4507-06568781A538}"/>
              </a:ext>
            </a:extLst>
          </p:cNvPr>
          <p:cNvSpPr/>
          <p:nvPr/>
        </p:nvSpPr>
        <p:spPr>
          <a:xfrm>
            <a:off x="5948795" y="3864504"/>
            <a:ext cx="1728000" cy="720000"/>
          </a:xfrm>
          <a:prstGeom prst="rect">
            <a:avLst/>
          </a:prstGeom>
          <a:solidFill>
            <a:srgbClr val="FFFFCC"/>
          </a:solidFill>
          <a:ln w="44450" cap="flat" cmpd="sng" algn="ctr">
            <a:solidFill>
              <a:srgbClr val="2952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34%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C43E20-717E-5378-19D2-17954E82C056}"/>
              </a:ext>
            </a:extLst>
          </p:cNvPr>
          <p:cNvSpPr/>
          <p:nvPr/>
        </p:nvSpPr>
        <p:spPr>
          <a:xfrm>
            <a:off x="5948795" y="4907533"/>
            <a:ext cx="1728000" cy="720000"/>
          </a:xfrm>
          <a:prstGeom prst="rect">
            <a:avLst/>
          </a:prstGeom>
          <a:solidFill>
            <a:srgbClr val="FFFFCC"/>
          </a:solidFill>
          <a:ln w="44450" cap="flat" cmpd="sng" algn="ctr">
            <a:solidFill>
              <a:srgbClr val="29527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0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1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14%</a:t>
            </a:r>
          </a:p>
        </p:txBody>
      </p:sp>
      <p:sp>
        <p:nvSpPr>
          <p:cNvPr id="21" name="Espace réservé du contenu 8">
            <a:extLst>
              <a:ext uri="{FF2B5EF4-FFF2-40B4-BE49-F238E27FC236}">
                <a16:creationId xmlns:a16="http://schemas.microsoft.com/office/drawing/2014/main" id="{265BF378-D035-22F1-E2BA-909C4824DCB4}"/>
              </a:ext>
            </a:extLst>
          </p:cNvPr>
          <p:cNvSpPr txBox="1">
            <a:spLocks/>
          </p:cNvSpPr>
          <p:nvPr/>
        </p:nvSpPr>
        <p:spPr bwMode="auto">
          <a:xfrm>
            <a:off x="8616280" y="3701109"/>
            <a:ext cx="3456384" cy="183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-109" charset="2"/>
              <a:buChar char="l"/>
              <a:defRPr sz="3000">
                <a:solidFill>
                  <a:schemeClr val="tx1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-109" charset="2"/>
              <a:buChar char="l"/>
              <a:defRPr sz="26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-109" charset="2"/>
              <a:buChar char="l"/>
              <a:defRPr sz="23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-109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27B"/>
              </a:buClr>
              <a:buSzPct val="70000"/>
              <a:buFont typeface="Wingdings" pitchFamily="-109" charset="2"/>
              <a:buNone/>
              <a:tabLst/>
              <a:defRPr/>
            </a:pPr>
            <a:r>
              <a:rPr lang="fr-CH" sz="2400" i="1" kern="0" dirty="0">
                <a:solidFill>
                  <a:srgbClr val="C00000"/>
                </a:solidFill>
              </a:rPr>
              <a:t>+ Limited </a:t>
            </a:r>
            <a:r>
              <a:rPr lang="fr-CH" sz="2400" i="1" kern="0" dirty="0" err="1">
                <a:solidFill>
                  <a:srgbClr val="C00000"/>
                </a:solidFill>
              </a:rPr>
              <a:t>usefulness</a:t>
            </a:r>
            <a:r>
              <a:rPr lang="fr-CH" sz="2400" i="1" kern="0" dirty="0">
                <a:solidFill>
                  <a:srgbClr val="C00000"/>
                </a:solidFill>
              </a:rPr>
              <a:t>: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9527B"/>
              </a:buClr>
              <a:buSzPct val="70000"/>
              <a:buFont typeface="Wingdings" pitchFamily="-109" charset="2"/>
              <a:buNone/>
              <a:tabLst/>
              <a:defRPr/>
            </a:pPr>
            <a:r>
              <a:rPr kumimoji="0" lang="fr-CH" sz="24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1" charset="-128"/>
              </a:rPr>
              <a:t>70% of tests </a:t>
            </a:r>
            <a:r>
              <a:rPr kumimoji="0" lang="fr-CH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1" charset="-128"/>
              </a:rPr>
              <a:t>were</a:t>
            </a:r>
            <a:r>
              <a:rPr kumimoji="0" lang="fr-CH" sz="2400" b="0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1" charset="-128"/>
              </a:rPr>
              <a:t> </a:t>
            </a:r>
            <a:r>
              <a:rPr kumimoji="0" lang="fr-CH" sz="2400" b="0" i="1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1" charset="-128"/>
              </a:rPr>
              <a:t>inconclusive</a:t>
            </a:r>
            <a:r>
              <a:rPr kumimoji="0" lang="fr-CH" sz="2400" b="0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1" charset="-128"/>
              </a:rPr>
              <a:t> for the patient</a:t>
            </a:r>
            <a:endParaRPr kumimoji="0" lang="fr-CH" sz="24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35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4D2A1"/>
      </a:accent1>
      <a:accent2>
        <a:srgbClr val="EFC671"/>
      </a:accent2>
      <a:accent3>
        <a:srgbClr val="FFFFFF"/>
      </a:accent3>
      <a:accent4>
        <a:srgbClr val="000000"/>
      </a:accent4>
      <a:accent5>
        <a:srgbClr val="CFE5CD"/>
      </a:accent5>
      <a:accent6>
        <a:srgbClr val="D9B366"/>
      </a:accent6>
      <a:hlink>
        <a:srgbClr val="99D3E1"/>
      </a:hlink>
      <a:folHlink>
        <a:srgbClr val="99CC00"/>
      </a:folHlink>
    </a:clrScheme>
    <a:fontScheme name="12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éseau">
  <a:themeElements>
    <a:clrScheme name="Réseau 7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D8D8EC"/>
      </a:hlink>
      <a:folHlink>
        <a:srgbClr val="B2B2B2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Réseau">
  <a:themeElements>
    <a:clrScheme name="Réseau 7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D8D8EC"/>
      </a:hlink>
      <a:folHlink>
        <a:srgbClr val="B2B2B2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CECFF">
            <a:alpha val="34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Réseau">
  <a:themeElements>
    <a:clrScheme name="Réseau 7">
      <a:dk1>
        <a:srgbClr val="808080"/>
      </a:dk1>
      <a:lt1>
        <a:srgbClr val="FFFFCC"/>
      </a:lt1>
      <a:dk2>
        <a:srgbClr val="29527B"/>
      </a:dk2>
      <a:lt2>
        <a:srgbClr val="FFFFFF"/>
      </a:lt2>
      <a:accent1>
        <a:srgbClr val="CCCC00"/>
      </a:accent1>
      <a:accent2>
        <a:srgbClr val="669999"/>
      </a:accent2>
      <a:accent3>
        <a:srgbClr val="ACB3BF"/>
      </a:accent3>
      <a:accent4>
        <a:srgbClr val="DADAAE"/>
      </a:accent4>
      <a:accent5>
        <a:srgbClr val="E2E2AA"/>
      </a:accent5>
      <a:accent6>
        <a:srgbClr val="5C8A8A"/>
      </a:accent6>
      <a:hlink>
        <a:srgbClr val="D8D8EC"/>
      </a:hlink>
      <a:folHlink>
        <a:srgbClr val="B2B2B2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28826</TotalTime>
  <Words>1604</Words>
  <Application>Microsoft Office PowerPoint</Application>
  <PresentationFormat>Grand écran</PresentationFormat>
  <Paragraphs>312</Paragraphs>
  <Slides>33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Arial Narrow</vt:lpstr>
      <vt:lpstr>Calibri</vt:lpstr>
      <vt:lpstr>Calibri Light</vt:lpstr>
      <vt:lpstr>Courier New</vt:lpstr>
      <vt:lpstr>Times New Roman</vt:lpstr>
      <vt:lpstr>Wingdings</vt:lpstr>
      <vt:lpstr>13_Blank Presentation</vt:lpstr>
      <vt:lpstr>Larissa</vt:lpstr>
      <vt:lpstr>1_Réseau</vt:lpstr>
      <vt:lpstr>2_Office Theme</vt:lpstr>
      <vt:lpstr>3_Réseau</vt:lpstr>
      <vt:lpstr>2_Réseau</vt:lpstr>
      <vt:lpstr>Présentation PowerPoint</vt:lpstr>
      <vt:lpstr>Présentation PowerPoint</vt:lpstr>
      <vt:lpstr>Présentation PowerPoint</vt:lpstr>
      <vt:lpstr>PE is usually suspected</vt:lpstr>
      <vt:lpstr>The importance of differential diagnosis</vt:lpstr>
      <vt:lpstr>Présentation PowerPoint</vt:lpstr>
      <vt:lpstr>Présentation PowerPoint</vt:lpstr>
      <vt:lpstr>The first non-invasive imaging test for PE</vt:lpstr>
      <vt:lpstr>Présentation PowerPoint</vt:lpstr>
      <vt:lpstr>Diagnostic algorithms</vt:lpstr>
      <vt:lpstr>Présentation PowerPoint</vt:lpstr>
      <vt:lpstr>Présentation PowerPoint</vt:lpstr>
      <vt:lpstr>Présentation PowerPoint</vt:lpstr>
      <vt:lpstr>Diagnostic algorithms</vt:lpstr>
      <vt:lpstr> Typical distribution of outpatients with suspected PE Clinical probability categories and corresponding PE prevalences</vt:lpstr>
      <vt:lpstr>D-dimer : an exclusion test</vt:lpstr>
      <vt:lpstr>ELISA D-Dimer Assays – High sensitivity Safety in prospective management outcome studies</vt:lpstr>
      <vt:lpstr>Présentation PowerPoint</vt:lpstr>
      <vt:lpstr>Présentation PowerPoint</vt:lpstr>
      <vt:lpstr>Multidetector computed tomography pulmonary angiography (CTPA) Diagnostic safety </vt:lpstr>
      <vt:lpstr>Présentation PowerPoint</vt:lpstr>
      <vt:lpstr>How to reduce CTPA use? Strategies to increase the diagnostic yield (“efficiency”) of D-dimer</vt:lpstr>
      <vt:lpstr>Présentation PowerPoint</vt:lpstr>
      <vt:lpstr>Présentation PowerPoint</vt:lpstr>
      <vt:lpstr>When using PTP and D-dimer </vt:lpstr>
      <vt:lpstr>Présentation PowerPoint</vt:lpstr>
      <vt:lpstr>Présentation PowerPoint</vt:lpstr>
      <vt:lpstr>Planar V/Q in PE diagnostic strategies </vt:lpstr>
      <vt:lpstr>What about nuclear medicine tests? SPECTACULAR study</vt:lpstr>
      <vt:lpstr>Présentation PowerPoint</vt:lpstr>
      <vt:lpstr>Présentation PowerPoint</vt:lpstr>
      <vt:lpstr>L’IRM/ARM dans le diagnostic de l’EP Performance diagnostique</vt:lpstr>
      <vt:lpstr>L’IRM/ARM dans le diagnostic de l’EP Utilité et performance diagnostique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Helia</dc:creator>
  <cp:lastModifiedBy>ROBERT-EBADI Helia</cp:lastModifiedBy>
  <cp:revision>2796</cp:revision>
  <dcterms:created xsi:type="dcterms:W3CDTF">2016-10-02T14:02:37Z</dcterms:created>
  <dcterms:modified xsi:type="dcterms:W3CDTF">2024-09-27T12:19:37Z</dcterms:modified>
</cp:coreProperties>
</file>